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2296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482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7478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5304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156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1585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826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171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010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721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718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2E5E-36C2-4A98-A67E-B51E51CA4712}" type="datetimeFigureOut">
              <a:rPr lang="ar-OM" smtClean="0"/>
              <a:t>29/02/1444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D9AC-B463-4846-9E7F-53DE6EB0614F}" type="slidenum">
              <a:rPr lang="ar-OM" smtClean="0"/>
              <a:t>‹N°›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099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526971" y="0"/>
            <a:ext cx="4963886" cy="231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3" name="مربع نص 2"/>
          <p:cNvSpPr txBox="1"/>
          <p:nvPr/>
        </p:nvSpPr>
        <p:spPr>
          <a:xfrm>
            <a:off x="3912325" y="555171"/>
            <a:ext cx="419317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6000" dirty="0">
                <a:solidFill>
                  <a:srgbClr val="FF0000"/>
                </a:solidFill>
              </a:rPr>
              <a:t>معاني الكلمات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891452" y="2298409"/>
            <a:ext cx="2061469" cy="1290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4400" dirty="0">
                <a:solidFill>
                  <a:schemeClr val="tx1"/>
                </a:solidFill>
              </a:rPr>
              <a:t>حدقت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198764" y="2298408"/>
            <a:ext cx="1831250" cy="12279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0" name="مستطيل 9"/>
          <p:cNvSpPr/>
          <p:nvPr/>
        </p:nvSpPr>
        <p:spPr>
          <a:xfrm>
            <a:off x="7708718" y="2320963"/>
            <a:ext cx="1757776" cy="122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مستطيل 10"/>
          <p:cNvSpPr/>
          <p:nvPr/>
        </p:nvSpPr>
        <p:spPr>
          <a:xfrm>
            <a:off x="5557016" y="2370721"/>
            <a:ext cx="1726744" cy="12279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2" name="شكل بيضاوي 11"/>
          <p:cNvSpPr/>
          <p:nvPr/>
        </p:nvSpPr>
        <p:spPr>
          <a:xfrm>
            <a:off x="9836740" y="3680485"/>
            <a:ext cx="2116182" cy="14245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dirty="0">
                <a:solidFill>
                  <a:schemeClr val="tx1"/>
                </a:solidFill>
              </a:rPr>
              <a:t>فتحت عينيها واتسعت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7577681" y="3634764"/>
            <a:ext cx="2114959" cy="1569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4" name="شكل بيضاوي 13"/>
          <p:cNvSpPr/>
          <p:nvPr/>
        </p:nvSpPr>
        <p:spPr>
          <a:xfrm>
            <a:off x="5337807" y="3680485"/>
            <a:ext cx="2095774" cy="1477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200" dirty="0">
                <a:solidFill>
                  <a:schemeClr val="tx1"/>
                </a:solidFill>
              </a:rPr>
              <a:t>مدرسة تحفيظ القرآن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3035071" y="3711499"/>
            <a:ext cx="2158636" cy="15236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7" name="مربع نص 16"/>
          <p:cNvSpPr txBox="1"/>
          <p:nvPr/>
        </p:nvSpPr>
        <p:spPr>
          <a:xfrm>
            <a:off x="7739742" y="2594296"/>
            <a:ext cx="15283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/>
              <a:t>أسرها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16614" y="2599955"/>
            <a:ext cx="15218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/>
              <a:t>الكتاب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305303" y="2401853"/>
            <a:ext cx="15871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/>
              <a:t>المهيب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916034" y="2320963"/>
            <a:ext cx="1799408" cy="12279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4400" dirty="0">
                <a:solidFill>
                  <a:schemeClr val="tx1"/>
                </a:solidFill>
              </a:rPr>
              <a:t>أترابها</a:t>
            </a:r>
          </a:p>
        </p:txBody>
      </p:sp>
      <p:sp>
        <p:nvSpPr>
          <p:cNvPr id="22" name="شكل بيضاوي 21"/>
          <p:cNvSpPr/>
          <p:nvPr/>
        </p:nvSpPr>
        <p:spPr>
          <a:xfrm>
            <a:off x="757645" y="3758532"/>
            <a:ext cx="2133325" cy="14765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200" dirty="0">
                <a:solidFill>
                  <a:schemeClr val="tx1"/>
                </a:solidFill>
              </a:rPr>
              <a:t>من هم بنفس عمرها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7640543" y="3757876"/>
            <a:ext cx="1726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/>
              <a:t>لفت انتباهها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118756" y="3757877"/>
            <a:ext cx="15871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/>
              <a:t>عظيم الشأن</a:t>
            </a:r>
          </a:p>
        </p:txBody>
      </p:sp>
    </p:spTree>
    <p:extLst>
      <p:ext uri="{BB962C8B-B14F-4D97-AF65-F5344CB8AC3E}">
        <p14:creationId xmlns:p14="http://schemas.microsoft.com/office/powerpoint/2010/main" val="20348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7" grpId="0"/>
      <p:bldP spid="18" grpId="0"/>
      <p:bldP spid="19" grpId="0"/>
      <p:bldP spid="20" grpId="0" animBg="1"/>
      <p:bldP spid="22" grpId="0" animBg="1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17" y="1085390"/>
            <a:ext cx="8794965" cy="5080279"/>
          </a:xfrm>
          <a:prstGeom prst="rect">
            <a:avLst/>
          </a:prstGeom>
        </p:spPr>
      </p:pic>
      <p:sp>
        <p:nvSpPr>
          <p:cNvPr id="5" name="وجه ضاحك 4"/>
          <p:cNvSpPr/>
          <p:nvPr/>
        </p:nvSpPr>
        <p:spPr>
          <a:xfrm>
            <a:off x="8464732" y="5185955"/>
            <a:ext cx="705394" cy="613954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428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93" y="1108902"/>
            <a:ext cx="10456236" cy="535865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978331" y="2677886"/>
            <a:ext cx="57345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dirty="0">
                <a:solidFill>
                  <a:srgbClr val="C00000"/>
                </a:solidFill>
              </a:rPr>
              <a:t>بديعة ومتداخلة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72937" y="3722915"/>
            <a:ext cx="60872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dirty="0">
                <a:solidFill>
                  <a:srgbClr val="C00000"/>
                </a:solidFill>
              </a:rPr>
              <a:t>فاتن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272937" y="4553912"/>
            <a:ext cx="64399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صلب وقوي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72937" y="5660496"/>
            <a:ext cx="1946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solidFill>
                  <a:srgbClr val="C00000"/>
                </a:solidFill>
              </a:rPr>
              <a:t>كلتا يديها</a:t>
            </a:r>
          </a:p>
        </p:txBody>
      </p:sp>
    </p:spTree>
    <p:extLst>
      <p:ext uri="{BB962C8B-B14F-4D97-AF65-F5344CB8AC3E}">
        <p14:creationId xmlns:p14="http://schemas.microsoft.com/office/powerpoint/2010/main" val="2638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17" y="600891"/>
            <a:ext cx="9641888" cy="16851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93" y="2286000"/>
            <a:ext cx="10959736" cy="42193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278777" y="1319349"/>
            <a:ext cx="63877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كان يشغل بالها </a:t>
            </a:r>
            <a:r>
              <a:rPr lang="ar-OM" sz="4400" dirty="0" err="1">
                <a:solidFill>
                  <a:srgbClr val="C00000"/>
                </a:solidFill>
              </a:rPr>
              <a:t>التيمينة</a:t>
            </a:r>
            <a:endParaRPr lang="ar-OM" sz="4400" dirty="0">
              <a:solidFill>
                <a:srgbClr val="C00000"/>
              </a:solidFill>
            </a:endParaRPr>
          </a:p>
        </p:txBody>
      </p:sp>
      <p:sp>
        <p:nvSpPr>
          <p:cNvPr id="7" name="وجه ضاحك 6"/>
          <p:cNvSpPr/>
          <p:nvPr/>
        </p:nvSpPr>
        <p:spPr>
          <a:xfrm>
            <a:off x="9326880" y="4088674"/>
            <a:ext cx="849086" cy="66620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311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365761"/>
            <a:ext cx="11077302" cy="617873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71600" y="3455126"/>
            <a:ext cx="40364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فتحت عينيها باتساع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866606" y="4715690"/>
            <a:ext cx="27562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للحظة</a:t>
            </a:r>
          </a:p>
        </p:txBody>
      </p:sp>
    </p:spTree>
    <p:extLst>
      <p:ext uri="{BB962C8B-B14F-4D97-AF65-F5344CB8AC3E}">
        <p14:creationId xmlns:p14="http://schemas.microsoft.com/office/powerpoint/2010/main" val="10790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56" y="1154319"/>
            <a:ext cx="9641888" cy="5011349"/>
          </a:xfrm>
          <a:prstGeom prst="rect">
            <a:avLst/>
          </a:prstGeom>
        </p:spPr>
      </p:pic>
      <p:sp>
        <p:nvSpPr>
          <p:cNvPr id="3" name="وجه ضاحك 2"/>
          <p:cNvSpPr/>
          <p:nvPr/>
        </p:nvSpPr>
        <p:spPr>
          <a:xfrm>
            <a:off x="5969725" y="3032976"/>
            <a:ext cx="718457" cy="627017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092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5" y="518612"/>
            <a:ext cx="10814550" cy="608203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51760" y="3984171"/>
            <a:ext cx="6191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solidFill>
                  <a:srgbClr val="C00000"/>
                </a:solidFill>
              </a:rPr>
              <a:t>الفرح</a:t>
            </a:r>
          </a:p>
        </p:txBody>
      </p:sp>
      <p:sp>
        <p:nvSpPr>
          <p:cNvPr id="4" name="وجه ضاحك 3"/>
          <p:cNvSpPr/>
          <p:nvPr/>
        </p:nvSpPr>
        <p:spPr>
          <a:xfrm>
            <a:off x="5225142" y="2403566"/>
            <a:ext cx="600891" cy="613954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5" name="مربع نص 4"/>
          <p:cNvSpPr txBox="1"/>
          <p:nvPr/>
        </p:nvSpPr>
        <p:spPr>
          <a:xfrm>
            <a:off x="2137954" y="4728543"/>
            <a:ext cx="71845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الصلب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60320" y="5520877"/>
            <a:ext cx="62832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400" dirty="0">
                <a:solidFill>
                  <a:srgbClr val="C00000"/>
                </a:solidFill>
              </a:rPr>
              <a:t>القوي</a:t>
            </a:r>
          </a:p>
        </p:txBody>
      </p:sp>
    </p:spTree>
    <p:extLst>
      <p:ext uri="{BB962C8B-B14F-4D97-AF65-F5344CB8AC3E}">
        <p14:creationId xmlns:p14="http://schemas.microsoft.com/office/powerpoint/2010/main" val="1806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</Words>
  <Application>Microsoft Office PowerPoint</Application>
  <PresentationFormat>Grand écran</PresentationFormat>
  <Paragraphs>21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التيمينة</dc:title>
  <dc:creator>DELL</dc:creator>
  <cp:lastModifiedBy>asifhammoud1978@gmail.com</cp:lastModifiedBy>
  <cp:revision>18</cp:revision>
  <dcterms:created xsi:type="dcterms:W3CDTF">2020-11-26T14:30:20Z</dcterms:created>
  <dcterms:modified xsi:type="dcterms:W3CDTF">2022-09-25T19:48:51Z</dcterms:modified>
</cp:coreProperties>
</file>