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82" r:id="rId6"/>
    <p:sldId id="257" r:id="rId7"/>
    <p:sldId id="267" r:id="rId8"/>
    <p:sldId id="268" r:id="rId9"/>
    <p:sldId id="258" r:id="rId10"/>
    <p:sldId id="270" r:id="rId11"/>
    <p:sldId id="259" r:id="rId12"/>
    <p:sldId id="272" r:id="rId13"/>
    <p:sldId id="260" r:id="rId14"/>
    <p:sldId id="274" r:id="rId15"/>
    <p:sldId id="261" r:id="rId16"/>
    <p:sldId id="276" r:id="rId17"/>
    <p:sldId id="262" r:id="rId18"/>
    <p:sldId id="278" r:id="rId19"/>
    <p:sldId id="279" r:id="rId20"/>
    <p:sldId id="283" r:id="rId21"/>
    <p:sldId id="263" r:id="rId22"/>
    <p:sldId id="280" r:id="rId23"/>
    <p:sldId id="281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66" autoAdjust="0"/>
    <p:restoredTop sz="94662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10129" r="34105" b="76115"/>
          <a:stretch/>
        </p:blipFill>
        <p:spPr>
          <a:xfrm>
            <a:off x="1115616" y="1340768"/>
            <a:ext cx="7786720" cy="32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53333" r="10853" b="27619"/>
          <a:stretch/>
        </p:blipFill>
        <p:spPr>
          <a:xfrm>
            <a:off x="137885" y="1478969"/>
            <a:ext cx="8984343" cy="2952328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137886" y="3645024"/>
            <a:ext cx="8826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ليعلمنا التوبة والإنابة إلى الله مهما كنا على صلاح وتقوى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0658" r="9912" b="55691"/>
          <a:stretch/>
        </p:blipFill>
        <p:spPr>
          <a:xfrm>
            <a:off x="107503" y="404664"/>
            <a:ext cx="8865639" cy="5904656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4067944" y="4797152"/>
            <a:ext cx="2767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تاب إلى الله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827584" y="4797333"/>
            <a:ext cx="2767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تكبر ولم يتب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067944" y="5429149"/>
            <a:ext cx="2767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غفر الله له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879939" y="5443845"/>
            <a:ext cx="2767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غضب الله عليه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0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44521" r="9633" b="15056"/>
          <a:stretch/>
        </p:blipFill>
        <p:spPr>
          <a:xfrm>
            <a:off x="251520" y="404664"/>
            <a:ext cx="8750583" cy="5426497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395536" y="5421892"/>
            <a:ext cx="8168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حتى لا يأخذوا من حسناته يوم القيامة</a:t>
            </a:r>
          </a:p>
          <a:p>
            <a:pPr algn="ctr"/>
            <a:r>
              <a:rPr lang="ar-EG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ولأن التوبة لا تصح حتى يعيد الحقوق لأصحابها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5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 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9101" r="10786" b="57248"/>
          <a:stretch/>
        </p:blipFill>
        <p:spPr>
          <a:xfrm>
            <a:off x="107504" y="620688"/>
            <a:ext cx="8968390" cy="4968552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5724128" y="1916832"/>
            <a:ext cx="2767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يطلب منه السماح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899593" y="2781798"/>
            <a:ext cx="7610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يتبرع بثمنه للمحتاجين ويدعو الله أن يغفر له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475656" y="3645024"/>
            <a:ext cx="71599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يستر نفسه ويتوب ولا يعود إليه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2123728" y="4761047"/>
            <a:ext cx="62238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يعيد البريد لصاحبه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0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42963" r="9953" b="13016"/>
          <a:stretch/>
        </p:blipFill>
        <p:spPr>
          <a:xfrm>
            <a:off x="395536" y="620688"/>
            <a:ext cx="8460432" cy="6047318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1187624" y="5589240"/>
            <a:ext cx="6871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قراءة قصص التائبين والصالحين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340023" y="6057038"/>
            <a:ext cx="6871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المداومة على الطاعات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8957" r="9719" b="56546"/>
          <a:stretch/>
        </p:blipFill>
        <p:spPr>
          <a:xfrm>
            <a:off x="31076" y="764704"/>
            <a:ext cx="9221444" cy="5112568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1619672" y="2492896"/>
            <a:ext cx="6871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يصح، لأن التسويف من وساوس الشيطان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619672" y="3320988"/>
            <a:ext cx="6871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يتوب الآن، ثم لو أخطأ يتوب مرة ثانية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763688" y="4221088"/>
            <a:ext cx="6871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يلتفت إليهم، لأنه قام بما هو صحيح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683568" y="5220489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غير صحيح، لأنه اغترار </a:t>
            </a:r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</a:t>
            </a:r>
            <a:r>
              <a:rPr lang="ar-A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رحمة </a:t>
            </a:r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 </a:t>
            </a:r>
            <a:r>
              <a:rPr lang="ar-AE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هو </a:t>
            </a:r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أيضا شديد العقاب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0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44513" r="11108" b="9773"/>
          <a:stretch/>
        </p:blipFill>
        <p:spPr>
          <a:xfrm>
            <a:off x="755576" y="476672"/>
            <a:ext cx="7663837" cy="601959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585012" y="1124744"/>
            <a:ext cx="35798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 smtClean="0">
                <a:solidFill>
                  <a:srgbClr val="FF0000"/>
                </a:solidFill>
              </a:rPr>
              <a:t>- </a:t>
            </a:r>
            <a:r>
              <a:rPr lang="ar-EG" sz="2800" dirty="0" smtClean="0">
                <a:solidFill>
                  <a:srgbClr val="FF0000"/>
                </a:solidFill>
              </a:rPr>
              <a:t>أنها </a:t>
            </a:r>
            <a:r>
              <a:rPr lang="ar-EG" sz="2800" dirty="0">
                <a:solidFill>
                  <a:srgbClr val="FF0000"/>
                </a:solidFill>
              </a:rPr>
              <a:t>سبب لقبول أعمال العبد </a:t>
            </a:r>
            <a:endParaRPr lang="ar-EG" sz="2800" dirty="0" smtClean="0">
              <a:solidFill>
                <a:srgbClr val="FF0000"/>
              </a:solidFill>
            </a:endParaRPr>
          </a:p>
          <a:p>
            <a:r>
              <a:rPr lang="ar-EG" sz="2800" dirty="0" smtClean="0">
                <a:solidFill>
                  <a:srgbClr val="FF0000"/>
                </a:solidFill>
              </a:rPr>
              <a:t>والعفو </a:t>
            </a:r>
            <a:r>
              <a:rPr lang="ar-EG" sz="2800" dirty="0">
                <a:solidFill>
                  <a:srgbClr val="FF0000"/>
                </a:solidFill>
              </a:rPr>
              <a:t>عن سيئاته </a:t>
            </a:r>
            <a:endParaRPr lang="ar-AE" sz="2800" dirty="0" smtClean="0">
              <a:solidFill>
                <a:srgbClr val="FF0000"/>
              </a:solidFill>
            </a:endParaRPr>
          </a:p>
          <a:p>
            <a:r>
              <a:rPr lang="ar-AE" sz="2800" dirty="0" smtClean="0">
                <a:solidFill>
                  <a:srgbClr val="FF0000"/>
                </a:solidFill>
              </a:rPr>
              <a:t>- التائب حبيب الله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756592" y="227687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r-EG" sz="2000" b="1" dirty="0" smtClean="0">
                <a:solidFill>
                  <a:srgbClr val="FF0000"/>
                </a:solidFill>
              </a:rPr>
              <a:t>.</a:t>
            </a:r>
            <a:r>
              <a:rPr lang="ar-EG" sz="2000" b="1" dirty="0">
                <a:solidFill>
                  <a:srgbClr val="FF0000"/>
                </a:solidFill>
              </a:rPr>
              <a:t> الإخلاصُ للهِ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ar-EG" sz="2000" b="1" dirty="0" smtClean="0">
                <a:solidFill>
                  <a:srgbClr val="FF0000"/>
                </a:solidFill>
              </a:rPr>
              <a:t>النّدمُ </a:t>
            </a:r>
            <a:r>
              <a:rPr lang="ar-EG" sz="2000" b="1" dirty="0">
                <a:solidFill>
                  <a:srgbClr val="FF0000"/>
                </a:solidFill>
              </a:rPr>
              <a:t>على ما فاتَ.</a:t>
            </a:r>
          </a:p>
          <a:p>
            <a:pPr>
              <a:spcBef>
                <a:spcPts val="600"/>
              </a:spcBef>
            </a:pPr>
            <a:r>
              <a:rPr lang="ar-EG" sz="2000" b="1" dirty="0">
                <a:solidFill>
                  <a:srgbClr val="FF0000"/>
                </a:solidFill>
              </a:rPr>
              <a:t>. الإقلاعُ عن الذّنبِ.</a:t>
            </a:r>
          </a:p>
          <a:p>
            <a:pPr>
              <a:spcBef>
                <a:spcPts val="600"/>
              </a:spcBef>
            </a:pPr>
            <a:r>
              <a:rPr lang="ar-EG" sz="2000" b="1" dirty="0">
                <a:solidFill>
                  <a:srgbClr val="FF0000"/>
                </a:solidFill>
              </a:rPr>
              <a:t>. العزمُ على عدمِ العودةِ للذّنبِ ثانيةً.</a:t>
            </a:r>
          </a:p>
          <a:p>
            <a:pPr>
              <a:spcBef>
                <a:spcPts val="600"/>
              </a:spcBef>
            </a:pPr>
            <a:r>
              <a:rPr lang="ar-EG" sz="2000" b="1" dirty="0">
                <a:solidFill>
                  <a:srgbClr val="FF0000"/>
                </a:solidFill>
              </a:rPr>
              <a:t>. التّحلّلُ منْ حقوقِ </a:t>
            </a:r>
            <a:r>
              <a:rPr lang="ar-EG" sz="2000" b="1" dirty="0" smtClean="0">
                <a:solidFill>
                  <a:srgbClr val="FF0000"/>
                </a:solidFill>
              </a:rPr>
              <a:t>العبادِ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4581128"/>
            <a:ext cx="3059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العلم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الدعاء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الصحبة الصالحة</a:t>
            </a:r>
          </a:p>
          <a:p>
            <a:r>
              <a:rPr lang="ar-EG" sz="2800" b="1" dirty="0">
                <a:solidFill>
                  <a:srgbClr val="FF0000"/>
                </a:solidFill>
              </a:rPr>
              <a:t>قراءة قصص </a:t>
            </a:r>
            <a:r>
              <a:rPr lang="ar-EG" sz="2800" b="1" dirty="0" smtClean="0">
                <a:solidFill>
                  <a:srgbClr val="FF0000"/>
                </a:solidFill>
              </a:rPr>
              <a:t>التائبين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48064" y="4585771"/>
            <a:ext cx="388843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r-EG" sz="2400" b="1" dirty="0" smtClean="0">
                <a:solidFill>
                  <a:srgbClr val="FF0000"/>
                </a:solidFill>
              </a:rPr>
              <a:t>- ترك </a:t>
            </a:r>
            <a:r>
              <a:rPr lang="ar-EG" sz="2400" b="1" dirty="0">
                <a:solidFill>
                  <a:srgbClr val="FF0000"/>
                </a:solidFill>
              </a:rPr>
              <a:t>التوبة مخافة الرجوع </a:t>
            </a:r>
            <a:r>
              <a:rPr lang="ar-EG" sz="2400" b="1" dirty="0" smtClean="0">
                <a:solidFill>
                  <a:srgbClr val="FF0000"/>
                </a:solidFill>
              </a:rPr>
              <a:t>للذنوب</a:t>
            </a:r>
          </a:p>
          <a:p>
            <a:pPr>
              <a:spcBef>
                <a:spcPts val="600"/>
              </a:spcBef>
            </a:pPr>
            <a:r>
              <a:rPr lang="ar-EG" sz="2400" b="1" dirty="0" smtClean="0">
                <a:solidFill>
                  <a:srgbClr val="FF0000"/>
                </a:solidFill>
              </a:rPr>
              <a:t>- ترك </a:t>
            </a:r>
            <a:r>
              <a:rPr lang="ar-EG" sz="2400" b="1" dirty="0">
                <a:solidFill>
                  <a:srgbClr val="FF0000"/>
                </a:solidFill>
              </a:rPr>
              <a:t>التوبة مخافة سقوط </a:t>
            </a:r>
            <a:r>
              <a:rPr lang="ar-EG" sz="2400" b="1" dirty="0" smtClean="0">
                <a:solidFill>
                  <a:srgbClr val="FF0000"/>
                </a:solidFill>
              </a:rPr>
              <a:t>المنزلة</a:t>
            </a:r>
          </a:p>
          <a:p>
            <a:pPr>
              <a:spcBef>
                <a:spcPts val="600"/>
              </a:spcBef>
            </a:pPr>
            <a:r>
              <a:rPr lang="ar-EG" sz="2400" b="1" dirty="0" smtClean="0">
                <a:solidFill>
                  <a:srgbClr val="FF0000"/>
                </a:solidFill>
              </a:rPr>
              <a:t>- التمادي </a:t>
            </a:r>
            <a:r>
              <a:rPr lang="ar-EG" sz="2400" b="1" dirty="0">
                <a:solidFill>
                  <a:srgbClr val="FF0000"/>
                </a:solidFill>
              </a:rPr>
              <a:t>في الذنوب اعتمادًا على </a:t>
            </a:r>
            <a:r>
              <a:rPr lang="ar-EG" sz="2400" b="1" dirty="0" smtClean="0">
                <a:solidFill>
                  <a:srgbClr val="FF0000"/>
                </a:solidFill>
              </a:rPr>
              <a:t>سعة</a:t>
            </a:r>
            <a:r>
              <a:rPr lang="ar-EG" sz="2400" b="1" dirty="0">
                <a:solidFill>
                  <a:srgbClr val="FF0000"/>
                </a:solidFill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</a:rPr>
              <a:t>رحمة الله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6977" r="30440" b="77573"/>
          <a:stretch/>
        </p:blipFill>
        <p:spPr>
          <a:xfrm>
            <a:off x="827584" y="1124744"/>
            <a:ext cx="7041744" cy="33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22214" r="12681" b="46040"/>
          <a:stretch/>
        </p:blipFill>
        <p:spPr>
          <a:xfrm>
            <a:off x="-169158" y="519516"/>
            <a:ext cx="9193100" cy="5069724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179512" y="3054378"/>
            <a:ext cx="84877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التوبة لا تقبل، لأنه لم يندم على ما فعل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795353" y="4005064"/>
            <a:ext cx="6871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التوبة لا تقبل، لأنه لم يقلع عن الذنب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619672" y="5004465"/>
            <a:ext cx="6871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التوبة لا تقبل، لأنه لم يعد المال لأصحابه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9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54384" r="11293" b="33129"/>
          <a:stretch/>
        </p:blipFill>
        <p:spPr>
          <a:xfrm>
            <a:off x="-287825" y="1484784"/>
            <a:ext cx="9431826" cy="201622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547664" y="231732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r-EG" sz="3200" b="1" dirty="0" smtClean="0">
                <a:solidFill>
                  <a:srgbClr val="FF0000"/>
                </a:solidFill>
              </a:rPr>
              <a:t>.</a:t>
            </a:r>
            <a:r>
              <a:rPr lang="ar-EG" sz="3200" b="1" dirty="0">
                <a:solidFill>
                  <a:srgbClr val="FF0000"/>
                </a:solidFill>
              </a:rPr>
              <a:t> الإخلاصُ للهِ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ar-EG" sz="3200" b="1" dirty="0" smtClean="0">
                <a:solidFill>
                  <a:srgbClr val="FF0000"/>
                </a:solidFill>
              </a:rPr>
              <a:t>النّدمُ على ما فاتَ.</a:t>
            </a:r>
          </a:p>
          <a:p>
            <a:pPr>
              <a:spcBef>
                <a:spcPts val="600"/>
              </a:spcBef>
            </a:pPr>
            <a:r>
              <a:rPr lang="ar-EG" sz="3200" b="1" dirty="0" smtClean="0">
                <a:solidFill>
                  <a:srgbClr val="FF0000"/>
                </a:solidFill>
              </a:rPr>
              <a:t>.</a:t>
            </a:r>
            <a:r>
              <a:rPr lang="ar-EG" sz="3200" b="1" dirty="0">
                <a:solidFill>
                  <a:srgbClr val="FF0000"/>
                </a:solidFill>
              </a:rPr>
              <a:t> الإقلاعُ عن الذّنبِ.</a:t>
            </a:r>
          </a:p>
          <a:p>
            <a:pPr>
              <a:spcBef>
                <a:spcPts val="600"/>
              </a:spcBef>
            </a:pPr>
            <a:r>
              <a:rPr lang="ar-EG" sz="3200" b="1" dirty="0">
                <a:solidFill>
                  <a:srgbClr val="FF0000"/>
                </a:solidFill>
              </a:rPr>
              <a:t>. العزمُ على عدمِ العودةِ للذّنبِ ثانيةً.</a:t>
            </a:r>
          </a:p>
          <a:p>
            <a:pPr>
              <a:spcBef>
                <a:spcPts val="600"/>
              </a:spcBef>
            </a:pPr>
            <a:r>
              <a:rPr lang="ar-EG" sz="3200" b="1" dirty="0">
                <a:solidFill>
                  <a:srgbClr val="FF0000"/>
                </a:solidFill>
              </a:rPr>
              <a:t>. التّحلّلُ منْ حقوقِ </a:t>
            </a:r>
            <a:r>
              <a:rPr lang="ar-EG" sz="3200" b="1" dirty="0" smtClean="0">
                <a:solidFill>
                  <a:srgbClr val="FF0000"/>
                </a:solidFill>
              </a:rPr>
              <a:t>العبادِ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7" t="23673" r="13842" b="66803"/>
          <a:stretch/>
        </p:blipFill>
        <p:spPr>
          <a:xfrm>
            <a:off x="1512573" y="692696"/>
            <a:ext cx="7631427" cy="28083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6940" r="51215" b="66803"/>
          <a:stretch/>
        </p:blipFill>
        <p:spPr>
          <a:xfrm>
            <a:off x="3851920" y="2931639"/>
            <a:ext cx="5143551" cy="172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t="66659" r="11848" b="21278"/>
          <a:stretch/>
        </p:blipFill>
        <p:spPr>
          <a:xfrm>
            <a:off x="-182432" y="1484784"/>
            <a:ext cx="9163958" cy="187220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051720" y="2060848"/>
            <a:ext cx="5940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أنصحه بالدعاء لله أن يعينه على التوبة</a:t>
            </a:r>
          </a:p>
          <a:p>
            <a:r>
              <a:rPr lang="ar-EG" sz="2800" b="1" dirty="0">
                <a:solidFill>
                  <a:srgbClr val="FF0000"/>
                </a:solidFill>
              </a:rPr>
              <a:t>أنصحه </a:t>
            </a:r>
            <a:r>
              <a:rPr lang="ar-EG" sz="2800" b="1" dirty="0" smtClean="0">
                <a:solidFill>
                  <a:srgbClr val="FF0000"/>
                </a:solidFill>
              </a:rPr>
              <a:t>باختيار الصحبة الصالحة</a:t>
            </a:r>
          </a:p>
          <a:p>
            <a:r>
              <a:rPr lang="ar-EG" sz="2800" b="1" dirty="0">
                <a:solidFill>
                  <a:srgbClr val="FF0000"/>
                </a:solidFill>
              </a:rPr>
              <a:t>أنصحه </a:t>
            </a:r>
            <a:r>
              <a:rPr lang="ar-EG" sz="2800" b="1" dirty="0" smtClean="0">
                <a:solidFill>
                  <a:srgbClr val="FF0000"/>
                </a:solidFill>
              </a:rPr>
              <a:t>بقراءة </a:t>
            </a:r>
            <a:r>
              <a:rPr lang="ar-EG" sz="2800" b="1" dirty="0">
                <a:solidFill>
                  <a:srgbClr val="FF0000"/>
                </a:solidFill>
              </a:rPr>
              <a:t>قصص </a:t>
            </a:r>
            <a:r>
              <a:rPr lang="ar-EG" sz="2800" b="1" dirty="0" smtClean="0">
                <a:solidFill>
                  <a:srgbClr val="FF0000"/>
                </a:solidFill>
              </a:rPr>
              <a:t>التائبين والصالحين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9089" r="10977" b="72922"/>
          <a:stretch/>
        </p:blipFill>
        <p:spPr>
          <a:xfrm>
            <a:off x="-121388" y="908720"/>
            <a:ext cx="92373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t="26866" r="12642" b="42234"/>
          <a:stretch/>
        </p:blipFill>
        <p:spPr>
          <a:xfrm>
            <a:off x="-213017" y="620688"/>
            <a:ext cx="92224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0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59459" r="12642" b="9642"/>
          <a:stretch/>
        </p:blipFill>
        <p:spPr>
          <a:xfrm>
            <a:off x="133848" y="620688"/>
            <a:ext cx="8919124" cy="475252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396570" y="3645024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أنصحه </a:t>
            </a:r>
            <a:endParaRPr lang="ar-EG" sz="3200" dirty="0"/>
          </a:p>
        </p:txBody>
      </p:sp>
      <p:sp>
        <p:nvSpPr>
          <p:cNvPr id="6" name="مستطيل 5"/>
          <p:cNvSpPr/>
          <p:nvPr/>
        </p:nvSpPr>
        <p:spPr>
          <a:xfrm>
            <a:off x="3983785" y="4229799"/>
            <a:ext cx="1361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smtClean="0">
                <a:solidFill>
                  <a:srgbClr val="FF0000"/>
                </a:solidFill>
              </a:rPr>
              <a:t>وأسامحه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89800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7" t="32986" r="9132" b="47755"/>
          <a:stretch/>
        </p:blipFill>
        <p:spPr>
          <a:xfrm>
            <a:off x="-262815" y="692696"/>
            <a:ext cx="944332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57747" r="8856" b="24687"/>
          <a:stretch/>
        </p:blipFill>
        <p:spPr>
          <a:xfrm>
            <a:off x="-144957" y="1556792"/>
            <a:ext cx="946948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0" t="74678" r="8856" b="8391"/>
          <a:stretch/>
        </p:blipFill>
        <p:spPr>
          <a:xfrm>
            <a:off x="-14201" y="548680"/>
            <a:ext cx="933872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11429" r="11598" b="62116"/>
          <a:stretch/>
        </p:blipFill>
        <p:spPr>
          <a:xfrm>
            <a:off x="-33192" y="332656"/>
            <a:ext cx="90297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38307" r="9933" b="28889"/>
          <a:stretch/>
        </p:blipFill>
        <p:spPr>
          <a:xfrm>
            <a:off x="539552" y="116631"/>
            <a:ext cx="8570214" cy="64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71323" r="9933" b="14338"/>
          <a:stretch/>
        </p:blipFill>
        <p:spPr>
          <a:xfrm>
            <a:off x="-1" y="908720"/>
            <a:ext cx="9146683" cy="2376264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3131840" y="2577098"/>
            <a:ext cx="52877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يتوب ثم لا </a:t>
            </a:r>
            <a:r>
              <a:rPr lang="ar-EG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يعود إلى الذنب أبدًا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4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10370" r="9377" b="47302"/>
          <a:stretch/>
        </p:blipFill>
        <p:spPr>
          <a:xfrm>
            <a:off x="418071" y="188640"/>
            <a:ext cx="8725929" cy="597666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179512" y="2132856"/>
            <a:ext cx="35595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لأنه لم يخلص النية لله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40324" y="2276872"/>
            <a:ext cx="53167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nstantia"/>
              </a:rPr>
              <a:t>√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40324" y="3176972"/>
            <a:ext cx="53167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nstantia"/>
              </a:rPr>
              <a:t>√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75139" y="3178713"/>
            <a:ext cx="35595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لأنه لم يخلص النية لله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004048" y="4221088"/>
            <a:ext cx="53167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nstantia"/>
              </a:rPr>
              <a:t>√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364389" y="4213087"/>
            <a:ext cx="35595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لأنه </a:t>
            </a:r>
            <a:r>
              <a:rPr lang="ar-AE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</a:t>
            </a:r>
            <a:r>
              <a:rPr lang="ar-EG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خلص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النية لله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021229" y="5157192"/>
            <a:ext cx="53167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nstantia"/>
              </a:rPr>
              <a:t>√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7504" y="5166275"/>
            <a:ext cx="35595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لأنه لم يخلص النية لله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0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280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ALWAZEER</dc:creator>
  <cp:lastModifiedBy>Lenovo</cp:lastModifiedBy>
  <cp:revision>28</cp:revision>
  <cp:lastPrinted>2015-11-15T19:44:28Z</cp:lastPrinted>
  <dcterms:created xsi:type="dcterms:W3CDTF">2015-11-14T08:58:16Z</dcterms:created>
  <dcterms:modified xsi:type="dcterms:W3CDTF">2016-11-10T05:46:39Z</dcterms:modified>
</cp:coreProperties>
</file>