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2" r:id="rId4"/>
    <p:sldId id="257" r:id="rId5"/>
    <p:sldId id="263" r:id="rId6"/>
    <p:sldId id="265" r:id="rId7"/>
    <p:sldId id="264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CF324E"/>
    <a:srgbClr val="2D503D"/>
    <a:srgbClr val="B22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75" autoAdjust="0"/>
    <p:restoredTop sz="94660"/>
  </p:normalViewPr>
  <p:slideViewPr>
    <p:cSldViewPr snapToGrid="0">
      <p:cViewPr>
        <p:scale>
          <a:sx n="57" d="100"/>
          <a:sy n="57" d="100"/>
        </p:scale>
        <p:origin x="1184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FE5A-1B1C-B171-AC97-CA1B6C971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CF347-B988-45CB-8FD7-EFA642443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7CCE3-DE2A-89F4-7E27-3BA2BA90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EB8A6-12AD-CC48-191D-F692F744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1AE5-CFB7-1564-DD0C-7393B282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80578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E24B-7614-E7C4-7E47-00746499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49E4C-6E8D-B006-AB29-AC09AF979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D6844-5EB8-126F-1ECA-0F92422A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75329-B041-16C5-4A7D-E7A5ECB73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5B7B-AE59-3589-7AA9-A010C45E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5968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A0EB4A-A386-B36E-7B05-5487C568E2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73198-5942-B360-82DB-0D278CCB5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E7B74-37C5-2F1C-ED56-375641C5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DFABB-6F4F-57FE-EAC9-956CB8D8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BD766-AB3D-2E66-FC15-D9C7CF61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2475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27F4-04E2-58F9-88AF-B7902F87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2084F-A75E-61A1-EC73-A247CEFE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034F4-5018-38E4-B3EA-71E82897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304C4-D445-EC3B-7DB7-18CC2F11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8C17E-D3E6-018F-F0E1-49AC747A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5198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983B-43FD-573C-088F-C310F262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397E4-2589-8EE4-CAF7-043F76CA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AFD1-2AF8-A6F0-F796-3FD254B88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5FF50-3516-02B8-38C7-86D0D7AE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8BD61-FE3A-24FA-5E45-C3FD5786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9120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67E32-1467-13C3-4C6D-3EF5CBCF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1B940-44E6-6B47-1EA0-A3785EC24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F26B7-2CCD-6F2E-86A5-BF647D6A0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C0715-7840-9312-D010-864FDC97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FF00B-A963-8BE0-1F5E-256737A9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F7EEA-3B08-0E9B-B446-CEF71977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4664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4C36-7D96-92BD-C24A-F393E1A3C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F2B6C-B8BD-5761-7A13-63DF5CAD8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875B-A112-4112-AFBF-D7F9C2642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8E043-967C-E8BA-A700-13F859D02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A277BC-B88A-C3D3-1CB3-AEBCC4AF7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3BF286-3DB3-081E-CA30-204C33C8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CEA5B0-19D2-C492-A1DF-E6D66C364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EB86C-01E0-B20D-FF9C-DB16579E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067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FB01-9405-E68F-DD3F-599B4EB4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DCAC83-6AEE-3358-6313-33E40024B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37449-A570-E304-6569-C0FD695B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28334-DC83-10E6-9D5F-290A830C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7226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57DAB-8860-5025-6D34-70531020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DB7A2-4122-7894-989C-9140388A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F866C-67BF-7924-39EA-50642578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6555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1B1F-7407-C803-0D83-945DA51EF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C0F30-30B2-AF3D-4994-F9A2A79A3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07721-2D46-61AF-788B-D11D04867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48021-F0C8-D3B8-2419-D4528DA9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79D1C-7923-8966-4850-548CE7AF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7ACDF-BE09-4B2F-0C35-BF385D01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7966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E195E-7F3F-06F4-F3A0-5E6EB3C9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C68BE7-5578-82D9-E4D6-03C529347B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31A29-02C2-96F3-826F-40F67C1C1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D54B3-FAFA-CFBE-6DBA-0646A8612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670F5-4624-BBBF-2F4E-9F82DB9F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7DB81-9A3D-726A-8A9C-9B57AD3E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1395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D70B53-1ABF-C8F9-6D8D-190DE558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E62B-72AD-FE73-504F-5D4C87403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6103D-26A1-1C2B-B2FF-A3A1A1A06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AD96-A436-45AF-B8FE-FCB99BBD1AB7}" type="datetimeFigureOut">
              <a:rPr lang="en-AE" smtClean="0"/>
              <a:t>14/12/2022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0E384-2912-C033-CB94-B538D7321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DDA4D-CF0C-ED78-BE42-88830073D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25E0E-690E-4F3D-AF47-3A64AD0A87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119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9" Type="http://schemas.openxmlformats.org/officeDocument/2006/relationships/image" Target="../media/image41.sv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42" Type="http://schemas.openxmlformats.org/officeDocument/2006/relationships/image" Target="../media/image44.sv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63" Type="http://schemas.openxmlformats.org/officeDocument/2006/relationships/image" Target="../media/image65.png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6" Type="http://schemas.openxmlformats.org/officeDocument/2006/relationships/image" Target="../media/image18.svg"/><Relationship Id="rId29" Type="http://schemas.openxmlformats.org/officeDocument/2006/relationships/image" Target="../media/image31.pn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32" Type="http://schemas.openxmlformats.org/officeDocument/2006/relationships/image" Target="../media/image34.svg"/><Relationship Id="rId37" Type="http://schemas.openxmlformats.org/officeDocument/2006/relationships/image" Target="../media/image39.svg"/><Relationship Id="rId40" Type="http://schemas.openxmlformats.org/officeDocument/2006/relationships/image" Target="../media/image42.jpe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image" Target="../media/image60.svg"/><Relationship Id="rId5" Type="http://schemas.openxmlformats.org/officeDocument/2006/relationships/image" Target="../media/image7.png"/><Relationship Id="rId61" Type="http://schemas.openxmlformats.org/officeDocument/2006/relationships/image" Target="../media/image63.png"/><Relationship Id="rId19" Type="http://schemas.openxmlformats.org/officeDocument/2006/relationships/image" Target="../media/image2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svg"/><Relationship Id="rId64" Type="http://schemas.openxmlformats.org/officeDocument/2006/relationships/image" Target="../media/image66.svg"/><Relationship Id="rId8" Type="http://schemas.openxmlformats.org/officeDocument/2006/relationships/image" Target="../media/image10.svg"/><Relationship Id="rId51" Type="http://schemas.openxmlformats.org/officeDocument/2006/relationships/image" Target="../media/image53.sv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svg"/><Relationship Id="rId59" Type="http://schemas.openxmlformats.org/officeDocument/2006/relationships/image" Target="../media/image61.png"/><Relationship Id="rId20" Type="http://schemas.openxmlformats.org/officeDocument/2006/relationships/image" Target="../media/image22.sv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62" Type="http://schemas.openxmlformats.org/officeDocument/2006/relationships/image" Target="../media/image64.svg"/><Relationship Id="rId1" Type="http://schemas.microsoft.com/office/2007/relationships/media" Target="../media/media2.m4a"/><Relationship Id="rId6" Type="http://schemas.openxmlformats.org/officeDocument/2006/relationships/image" Target="../media/image8.sv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36" Type="http://schemas.openxmlformats.org/officeDocument/2006/relationships/image" Target="../media/image38.png"/><Relationship Id="rId49" Type="http://schemas.openxmlformats.org/officeDocument/2006/relationships/image" Target="../media/image51.svg"/><Relationship Id="rId57" Type="http://schemas.openxmlformats.org/officeDocument/2006/relationships/image" Target="../media/image59.png"/><Relationship Id="rId10" Type="http://schemas.openxmlformats.org/officeDocument/2006/relationships/image" Target="../media/image12.svg"/><Relationship Id="rId31" Type="http://schemas.openxmlformats.org/officeDocument/2006/relationships/image" Target="../media/image33.png"/><Relationship Id="rId44" Type="http://schemas.openxmlformats.org/officeDocument/2006/relationships/image" Target="../media/image46.svg"/><Relationship Id="rId52" Type="http://schemas.openxmlformats.org/officeDocument/2006/relationships/image" Target="../media/image54.png"/><Relationship Id="rId60" Type="http://schemas.openxmlformats.org/officeDocument/2006/relationships/image" Target="../media/image6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9" Type="http://schemas.openxmlformats.org/officeDocument/2006/relationships/image" Target="../media/image41.sv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42" Type="http://schemas.openxmlformats.org/officeDocument/2006/relationships/image" Target="../media/image44.sv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63" Type="http://schemas.openxmlformats.org/officeDocument/2006/relationships/image" Target="../media/image65.png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6" Type="http://schemas.openxmlformats.org/officeDocument/2006/relationships/image" Target="../media/image18.svg"/><Relationship Id="rId29" Type="http://schemas.openxmlformats.org/officeDocument/2006/relationships/image" Target="../media/image31.pn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32" Type="http://schemas.openxmlformats.org/officeDocument/2006/relationships/image" Target="../media/image34.svg"/><Relationship Id="rId37" Type="http://schemas.openxmlformats.org/officeDocument/2006/relationships/image" Target="../media/image39.svg"/><Relationship Id="rId40" Type="http://schemas.openxmlformats.org/officeDocument/2006/relationships/image" Target="../media/image42.jpe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image" Target="../media/image60.svg"/><Relationship Id="rId5" Type="http://schemas.openxmlformats.org/officeDocument/2006/relationships/image" Target="../media/image7.png"/><Relationship Id="rId61" Type="http://schemas.openxmlformats.org/officeDocument/2006/relationships/image" Target="../media/image63.png"/><Relationship Id="rId19" Type="http://schemas.openxmlformats.org/officeDocument/2006/relationships/image" Target="../media/image2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svg"/><Relationship Id="rId64" Type="http://schemas.openxmlformats.org/officeDocument/2006/relationships/image" Target="../media/image66.svg"/><Relationship Id="rId8" Type="http://schemas.openxmlformats.org/officeDocument/2006/relationships/image" Target="../media/image10.svg"/><Relationship Id="rId51" Type="http://schemas.openxmlformats.org/officeDocument/2006/relationships/image" Target="../media/image53.sv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svg"/><Relationship Id="rId59" Type="http://schemas.openxmlformats.org/officeDocument/2006/relationships/image" Target="../media/image61.png"/><Relationship Id="rId20" Type="http://schemas.openxmlformats.org/officeDocument/2006/relationships/image" Target="../media/image22.sv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62" Type="http://schemas.openxmlformats.org/officeDocument/2006/relationships/image" Target="../media/image64.svg"/><Relationship Id="rId1" Type="http://schemas.microsoft.com/office/2007/relationships/media" Target="../media/media2.m4a"/><Relationship Id="rId6" Type="http://schemas.openxmlformats.org/officeDocument/2006/relationships/image" Target="../media/image8.sv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36" Type="http://schemas.openxmlformats.org/officeDocument/2006/relationships/image" Target="../media/image38.png"/><Relationship Id="rId49" Type="http://schemas.openxmlformats.org/officeDocument/2006/relationships/image" Target="../media/image51.svg"/><Relationship Id="rId57" Type="http://schemas.openxmlformats.org/officeDocument/2006/relationships/image" Target="../media/image59.png"/><Relationship Id="rId10" Type="http://schemas.openxmlformats.org/officeDocument/2006/relationships/image" Target="../media/image12.svg"/><Relationship Id="rId31" Type="http://schemas.openxmlformats.org/officeDocument/2006/relationships/image" Target="../media/image33.png"/><Relationship Id="rId44" Type="http://schemas.openxmlformats.org/officeDocument/2006/relationships/image" Target="../media/image46.svg"/><Relationship Id="rId52" Type="http://schemas.openxmlformats.org/officeDocument/2006/relationships/image" Target="../media/image54.png"/><Relationship Id="rId60" Type="http://schemas.openxmlformats.org/officeDocument/2006/relationships/image" Target="../media/image6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E62792-EB73-EC76-B507-A73B37144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51" b="3902"/>
          <a:stretch/>
        </p:blipFill>
        <p:spPr>
          <a:xfrm>
            <a:off x="10664926" y="3657600"/>
            <a:ext cx="1527073" cy="3200400"/>
          </a:xfrm>
          <a:prstGeom prst="rect">
            <a:avLst/>
          </a:prstGeom>
        </p:spPr>
      </p:pic>
      <p:pic>
        <p:nvPicPr>
          <p:cNvPr id="2" name="عالم مرح - ماما ماما - Mother song">
            <a:hlinkClick r:id="" action="ppaction://media"/>
            <a:extLst>
              <a:ext uri="{FF2B5EF4-FFF2-40B4-BE49-F238E27FC236}">
                <a16:creationId xmlns:a16="http://schemas.microsoft.com/office/drawing/2014/main" id="{746912E1-669A-4D0C-51B1-E629E444F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7077" y="341326"/>
            <a:ext cx="8401108" cy="4725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857F35-00D7-0988-F700-BE287BF66D8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218" y="4744167"/>
            <a:ext cx="3226358" cy="2380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75DE-1C1A-EA82-A9D2-F5BFCE7D7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70"/>
          <a:stretch/>
        </p:blipFill>
        <p:spPr>
          <a:xfrm>
            <a:off x="-9625" y="3179450"/>
            <a:ext cx="1911375" cy="3678550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981E8BA-3B77-4E9F-163C-E2AB83877590}"/>
              </a:ext>
            </a:extLst>
          </p:cNvPr>
          <p:cNvSpPr/>
          <p:nvPr/>
        </p:nvSpPr>
        <p:spPr>
          <a:xfrm>
            <a:off x="0" y="494951"/>
            <a:ext cx="1543574" cy="419450"/>
          </a:xfrm>
          <a:custGeom>
            <a:avLst/>
            <a:gdLst>
              <a:gd name="connsiteX0" fmla="*/ 0 w 1543574"/>
              <a:gd name="connsiteY0" fmla="*/ 0 h 419450"/>
              <a:gd name="connsiteX1" fmla="*/ 1333849 w 1543574"/>
              <a:gd name="connsiteY1" fmla="*/ 0 h 419450"/>
              <a:gd name="connsiteX2" fmla="*/ 1543574 w 1543574"/>
              <a:gd name="connsiteY2" fmla="*/ 209725 h 419450"/>
              <a:gd name="connsiteX3" fmla="*/ 1333849 w 1543574"/>
              <a:gd name="connsiteY3" fmla="*/ 419450 h 419450"/>
              <a:gd name="connsiteX4" fmla="*/ 0 w 1543574"/>
              <a:gd name="connsiteY4" fmla="*/ 419450 h 419450"/>
              <a:gd name="connsiteX5" fmla="*/ 0 w 1543574"/>
              <a:gd name="connsiteY5" fmla="*/ 0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74" h="419450" fill="none" extrusionOk="0">
                <a:moveTo>
                  <a:pt x="0" y="0"/>
                </a:moveTo>
                <a:cubicBezTo>
                  <a:pt x="478497" y="-117303"/>
                  <a:pt x="940789" y="-48445"/>
                  <a:pt x="1333849" y="0"/>
                </a:cubicBezTo>
                <a:cubicBezTo>
                  <a:pt x="1403051" y="48598"/>
                  <a:pt x="1458615" y="148884"/>
                  <a:pt x="1543574" y="209725"/>
                </a:cubicBezTo>
                <a:cubicBezTo>
                  <a:pt x="1451263" y="282090"/>
                  <a:pt x="1436708" y="318291"/>
                  <a:pt x="1333849" y="419450"/>
                </a:cubicBezTo>
                <a:cubicBezTo>
                  <a:pt x="952156" y="326571"/>
                  <a:pt x="588431" y="336020"/>
                  <a:pt x="0" y="419450"/>
                </a:cubicBezTo>
                <a:cubicBezTo>
                  <a:pt x="-167" y="296763"/>
                  <a:pt x="-34587" y="207363"/>
                  <a:pt x="0" y="0"/>
                </a:cubicBezTo>
                <a:close/>
              </a:path>
              <a:path w="1543574" h="419450" stroke="0" extrusionOk="0">
                <a:moveTo>
                  <a:pt x="0" y="0"/>
                </a:moveTo>
                <a:cubicBezTo>
                  <a:pt x="444294" y="-41579"/>
                  <a:pt x="1039851" y="40634"/>
                  <a:pt x="1333849" y="0"/>
                </a:cubicBezTo>
                <a:cubicBezTo>
                  <a:pt x="1404310" y="89951"/>
                  <a:pt x="1498650" y="178120"/>
                  <a:pt x="1543574" y="209725"/>
                </a:cubicBezTo>
                <a:cubicBezTo>
                  <a:pt x="1503530" y="225134"/>
                  <a:pt x="1384180" y="354194"/>
                  <a:pt x="1333849" y="419450"/>
                </a:cubicBezTo>
                <a:cubicBezTo>
                  <a:pt x="1162056" y="422313"/>
                  <a:pt x="448030" y="538064"/>
                  <a:pt x="0" y="419450"/>
                </a:cubicBezTo>
                <a:cubicBezTo>
                  <a:pt x="15850" y="297106"/>
                  <a:pt x="9667" y="47770"/>
                  <a:pt x="0" y="0"/>
                </a:cubicBezTo>
                <a:close/>
              </a:path>
            </a:pathLst>
          </a:custGeom>
          <a:solidFill>
            <a:srgbClr val="CF324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42872354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التهيئة </a:t>
            </a:r>
            <a:endParaRPr lang="en-AE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CA3CB-2BA4-1C5D-F25A-2C09AD1A7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9892" y="6642956"/>
            <a:ext cx="2021747" cy="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E62792-EB73-EC76-B507-A73B37144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51" b="3902"/>
          <a:stretch/>
        </p:blipFill>
        <p:spPr>
          <a:xfrm>
            <a:off x="10664926" y="3657600"/>
            <a:ext cx="1527073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857F35-00D7-0988-F700-BE287BF66D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218" y="4744167"/>
            <a:ext cx="3226358" cy="2380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75DE-1C1A-EA82-A9D2-F5BFCE7D7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70"/>
          <a:stretch/>
        </p:blipFill>
        <p:spPr>
          <a:xfrm>
            <a:off x="-9625" y="3179450"/>
            <a:ext cx="1911375" cy="3678550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981E8BA-3B77-4E9F-163C-E2AB83877590}"/>
              </a:ext>
            </a:extLst>
          </p:cNvPr>
          <p:cNvSpPr/>
          <p:nvPr/>
        </p:nvSpPr>
        <p:spPr>
          <a:xfrm>
            <a:off x="0" y="494951"/>
            <a:ext cx="1543574" cy="419450"/>
          </a:xfrm>
          <a:custGeom>
            <a:avLst/>
            <a:gdLst>
              <a:gd name="connsiteX0" fmla="*/ 0 w 1543574"/>
              <a:gd name="connsiteY0" fmla="*/ 0 h 419450"/>
              <a:gd name="connsiteX1" fmla="*/ 1333849 w 1543574"/>
              <a:gd name="connsiteY1" fmla="*/ 0 h 419450"/>
              <a:gd name="connsiteX2" fmla="*/ 1543574 w 1543574"/>
              <a:gd name="connsiteY2" fmla="*/ 209725 h 419450"/>
              <a:gd name="connsiteX3" fmla="*/ 1333849 w 1543574"/>
              <a:gd name="connsiteY3" fmla="*/ 419450 h 419450"/>
              <a:gd name="connsiteX4" fmla="*/ 0 w 1543574"/>
              <a:gd name="connsiteY4" fmla="*/ 419450 h 419450"/>
              <a:gd name="connsiteX5" fmla="*/ 0 w 1543574"/>
              <a:gd name="connsiteY5" fmla="*/ 0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74" h="419450" fill="none" extrusionOk="0">
                <a:moveTo>
                  <a:pt x="0" y="0"/>
                </a:moveTo>
                <a:cubicBezTo>
                  <a:pt x="478497" y="-117303"/>
                  <a:pt x="940789" y="-48445"/>
                  <a:pt x="1333849" y="0"/>
                </a:cubicBezTo>
                <a:cubicBezTo>
                  <a:pt x="1403051" y="48598"/>
                  <a:pt x="1458615" y="148884"/>
                  <a:pt x="1543574" y="209725"/>
                </a:cubicBezTo>
                <a:cubicBezTo>
                  <a:pt x="1451263" y="282090"/>
                  <a:pt x="1436708" y="318291"/>
                  <a:pt x="1333849" y="419450"/>
                </a:cubicBezTo>
                <a:cubicBezTo>
                  <a:pt x="952156" y="326571"/>
                  <a:pt x="588431" y="336020"/>
                  <a:pt x="0" y="419450"/>
                </a:cubicBezTo>
                <a:cubicBezTo>
                  <a:pt x="-167" y="296763"/>
                  <a:pt x="-34587" y="207363"/>
                  <a:pt x="0" y="0"/>
                </a:cubicBezTo>
                <a:close/>
              </a:path>
              <a:path w="1543574" h="419450" stroke="0" extrusionOk="0">
                <a:moveTo>
                  <a:pt x="0" y="0"/>
                </a:moveTo>
                <a:cubicBezTo>
                  <a:pt x="444294" y="-41579"/>
                  <a:pt x="1039851" y="40634"/>
                  <a:pt x="1333849" y="0"/>
                </a:cubicBezTo>
                <a:cubicBezTo>
                  <a:pt x="1404310" y="89951"/>
                  <a:pt x="1498650" y="178120"/>
                  <a:pt x="1543574" y="209725"/>
                </a:cubicBezTo>
                <a:cubicBezTo>
                  <a:pt x="1503530" y="225134"/>
                  <a:pt x="1384180" y="354194"/>
                  <a:pt x="1333849" y="419450"/>
                </a:cubicBezTo>
                <a:cubicBezTo>
                  <a:pt x="1162056" y="422313"/>
                  <a:pt x="448030" y="538064"/>
                  <a:pt x="0" y="419450"/>
                </a:cubicBezTo>
                <a:cubicBezTo>
                  <a:pt x="15850" y="297106"/>
                  <a:pt x="9667" y="47770"/>
                  <a:pt x="0" y="0"/>
                </a:cubicBezTo>
                <a:close/>
              </a:path>
            </a:pathLst>
          </a:custGeom>
          <a:solidFill>
            <a:srgbClr val="CF324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42872354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الأهداف</a:t>
            </a:r>
            <a:endParaRPr lang="en-AE" sz="2000" b="1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D9522C6-56D2-97B2-E337-9A35C59295C6}"/>
              </a:ext>
            </a:extLst>
          </p:cNvPr>
          <p:cNvSpPr txBox="1"/>
          <p:nvPr/>
        </p:nvSpPr>
        <p:spPr>
          <a:xfrm>
            <a:off x="655445" y="1777223"/>
            <a:ext cx="10009481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: </a:t>
            </a:r>
          </a:p>
          <a:p>
            <a:pPr>
              <a:lnSpc>
                <a:spcPct val="150000"/>
              </a:lnSpc>
            </a:pPr>
            <a:r>
              <a:rPr lang="ar-AE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يَسْتَوْعِبُ النَّصَّ السَّرْدِيَّ المَسْموع، وَيُعيدُ ذِكْرِ المُحْتوى بِدِقَّةٍ، وَتَرْتيبٍ مُمَيِّزًا الفِكَرَ الوارِدَةَ فيها مِنْ تِلْكَ الَّتي لَمْ تَرِدْ.</a:t>
            </a:r>
            <a:endParaRPr lang="ar-AE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B8C5EA-FC1B-B91A-BE06-4712C154D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892" y="6642956"/>
            <a:ext cx="2021747" cy="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6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E62792-EB73-EC76-B507-A73B37144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51" b="3902"/>
          <a:stretch/>
        </p:blipFill>
        <p:spPr>
          <a:xfrm>
            <a:off x="10664926" y="3657600"/>
            <a:ext cx="1527073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857F35-00D7-0988-F700-BE287BF66D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218" y="4744167"/>
            <a:ext cx="3226358" cy="2380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75DE-1C1A-EA82-A9D2-F5BFCE7D7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70"/>
          <a:stretch/>
        </p:blipFill>
        <p:spPr>
          <a:xfrm>
            <a:off x="-9625" y="3179450"/>
            <a:ext cx="1911375" cy="3678550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981E8BA-3B77-4E9F-163C-E2AB83877590}"/>
              </a:ext>
            </a:extLst>
          </p:cNvPr>
          <p:cNvSpPr/>
          <p:nvPr/>
        </p:nvSpPr>
        <p:spPr>
          <a:xfrm>
            <a:off x="0" y="494951"/>
            <a:ext cx="1543574" cy="419450"/>
          </a:xfrm>
          <a:custGeom>
            <a:avLst/>
            <a:gdLst>
              <a:gd name="connsiteX0" fmla="*/ 0 w 1543574"/>
              <a:gd name="connsiteY0" fmla="*/ 0 h 419450"/>
              <a:gd name="connsiteX1" fmla="*/ 1333849 w 1543574"/>
              <a:gd name="connsiteY1" fmla="*/ 0 h 419450"/>
              <a:gd name="connsiteX2" fmla="*/ 1543574 w 1543574"/>
              <a:gd name="connsiteY2" fmla="*/ 209725 h 419450"/>
              <a:gd name="connsiteX3" fmla="*/ 1333849 w 1543574"/>
              <a:gd name="connsiteY3" fmla="*/ 419450 h 419450"/>
              <a:gd name="connsiteX4" fmla="*/ 0 w 1543574"/>
              <a:gd name="connsiteY4" fmla="*/ 419450 h 419450"/>
              <a:gd name="connsiteX5" fmla="*/ 0 w 1543574"/>
              <a:gd name="connsiteY5" fmla="*/ 0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74" h="419450" fill="none" extrusionOk="0">
                <a:moveTo>
                  <a:pt x="0" y="0"/>
                </a:moveTo>
                <a:cubicBezTo>
                  <a:pt x="478497" y="-117303"/>
                  <a:pt x="940789" y="-48445"/>
                  <a:pt x="1333849" y="0"/>
                </a:cubicBezTo>
                <a:cubicBezTo>
                  <a:pt x="1403051" y="48598"/>
                  <a:pt x="1458615" y="148884"/>
                  <a:pt x="1543574" y="209725"/>
                </a:cubicBezTo>
                <a:cubicBezTo>
                  <a:pt x="1451263" y="282090"/>
                  <a:pt x="1436708" y="318291"/>
                  <a:pt x="1333849" y="419450"/>
                </a:cubicBezTo>
                <a:cubicBezTo>
                  <a:pt x="952156" y="326571"/>
                  <a:pt x="588431" y="336020"/>
                  <a:pt x="0" y="419450"/>
                </a:cubicBezTo>
                <a:cubicBezTo>
                  <a:pt x="-167" y="296763"/>
                  <a:pt x="-34587" y="207363"/>
                  <a:pt x="0" y="0"/>
                </a:cubicBezTo>
                <a:close/>
              </a:path>
              <a:path w="1543574" h="419450" stroke="0" extrusionOk="0">
                <a:moveTo>
                  <a:pt x="0" y="0"/>
                </a:moveTo>
                <a:cubicBezTo>
                  <a:pt x="444294" y="-41579"/>
                  <a:pt x="1039851" y="40634"/>
                  <a:pt x="1333849" y="0"/>
                </a:cubicBezTo>
                <a:cubicBezTo>
                  <a:pt x="1404310" y="89951"/>
                  <a:pt x="1498650" y="178120"/>
                  <a:pt x="1543574" y="209725"/>
                </a:cubicBezTo>
                <a:cubicBezTo>
                  <a:pt x="1503530" y="225134"/>
                  <a:pt x="1384180" y="354194"/>
                  <a:pt x="1333849" y="419450"/>
                </a:cubicBezTo>
                <a:cubicBezTo>
                  <a:pt x="1162056" y="422313"/>
                  <a:pt x="448030" y="538064"/>
                  <a:pt x="0" y="419450"/>
                </a:cubicBezTo>
                <a:cubicBezTo>
                  <a:pt x="15850" y="297106"/>
                  <a:pt x="9667" y="47770"/>
                  <a:pt x="0" y="0"/>
                </a:cubicBezTo>
                <a:close/>
              </a:path>
            </a:pathLst>
          </a:custGeom>
          <a:solidFill>
            <a:srgbClr val="CF324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42872354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عرض الدرس</a:t>
            </a:r>
            <a:endParaRPr lang="en-AE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74FFF-08ED-84E3-8C6B-1A5E34D8A154}"/>
              </a:ext>
            </a:extLst>
          </p:cNvPr>
          <p:cNvSpPr txBox="1"/>
          <p:nvPr/>
        </p:nvSpPr>
        <p:spPr>
          <a:xfrm>
            <a:off x="2604304" y="233341"/>
            <a:ext cx="9353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800" b="1" dirty="0"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الأسئلة الآتية قبل الاستماع الأول إلى النص ، ثم أجب عنها في أثناء استماعك له:  </a:t>
            </a:r>
            <a:endParaRPr lang="en-US" sz="4000" b="1" dirty="0"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CF05BD-6A96-DE1F-02A5-3A77959EA1D2}"/>
              </a:ext>
            </a:extLst>
          </p:cNvPr>
          <p:cNvSpPr/>
          <p:nvPr/>
        </p:nvSpPr>
        <p:spPr>
          <a:xfrm>
            <a:off x="5970610" y="1542125"/>
            <a:ext cx="48109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تحب ليلى أن تفعل دائما ؟</a:t>
            </a:r>
            <a:endParaRPr lang="en-US" sz="3600" b="1" cap="none" spc="0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AD152E-330F-6CC7-D97B-0B83AEBAE987}"/>
              </a:ext>
            </a:extLst>
          </p:cNvPr>
          <p:cNvSpPr/>
          <p:nvPr/>
        </p:nvSpPr>
        <p:spPr>
          <a:xfrm>
            <a:off x="5462458" y="2488335"/>
            <a:ext cx="53190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أي أنواع الكتب تحب ليلى قراءتها ؟</a:t>
            </a:r>
            <a:endParaRPr lang="en-US" sz="3600" b="1" cap="none" spc="0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53E43-53A6-E824-7053-A3404CBEC8CA}"/>
              </a:ext>
            </a:extLst>
          </p:cNvPr>
          <p:cNvSpPr/>
          <p:nvPr/>
        </p:nvSpPr>
        <p:spPr>
          <a:xfrm>
            <a:off x="6052363" y="3549840"/>
            <a:ext cx="47291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</a:t>
            </a: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لى </a:t>
            </a: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 ذهبت ليلى مع والدتها ؟</a:t>
            </a:r>
            <a:endParaRPr lang="en-US" sz="3600" b="1" cap="none" spc="0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2C0FB9-DC95-844D-A105-16F0D5D51A42}"/>
              </a:ext>
            </a:extLst>
          </p:cNvPr>
          <p:cNvSpPr/>
          <p:nvPr/>
        </p:nvSpPr>
        <p:spPr>
          <a:xfrm>
            <a:off x="2604304" y="4611345"/>
            <a:ext cx="81772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قالت الأم لليلى عندما انتهت من قراءة قصتها الأولى ؟</a:t>
            </a:r>
            <a:endParaRPr lang="en-US" sz="3600" b="1" cap="none" spc="0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847EFD-E975-7306-6770-AE5874BBA28D}"/>
              </a:ext>
            </a:extLst>
          </p:cNvPr>
          <p:cNvSpPr/>
          <p:nvPr/>
        </p:nvSpPr>
        <p:spPr>
          <a:xfrm>
            <a:off x="7904806" y="776206"/>
            <a:ext cx="4052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BH" sz="2800" b="1" u="sng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أجيب شَفَوِيًا عَنْ الْأَسْئِلَة الآتية 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291ABF-A8BE-0FD9-456E-CF432A7BC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892" y="6642956"/>
            <a:ext cx="2021747" cy="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AA8E605-FE14-596F-4A9B-16B25DE10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159" y="-69530"/>
            <a:ext cx="12635738" cy="693998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96CE3D0A-5DE6-574D-400E-DE7D1BFBA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1407" y="2196435"/>
            <a:ext cx="4574057" cy="388794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F04D7082-3AE8-A030-0D1D-B9A83838A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9773">
            <a:off x="11402838" y="4526339"/>
            <a:ext cx="656978" cy="852342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5492265A-91F7-57B5-F19D-47B05796AC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05723" y="4686930"/>
            <a:ext cx="1298148" cy="101058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B235E01C-BD78-016A-A094-F73B74BB13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82363" y="3308124"/>
            <a:ext cx="1744867" cy="3476448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E14626A-877C-B881-DE97-47FC3986E1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48732" y="3599401"/>
            <a:ext cx="2217208" cy="317103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F0C6503-5196-6F27-D7E0-555FE5DF87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17410" y="3634831"/>
            <a:ext cx="1876563" cy="207919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AA7AD12-768B-8DF3-20BA-6E477454F3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63904" y="2619789"/>
            <a:ext cx="2951995" cy="362115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86A9A2-44C6-8DD3-83EE-AC9D59C734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17235" y="2962263"/>
            <a:ext cx="2217208" cy="3171036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73B7884-F00D-5C79-B2A1-EA6918D3C1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3470" y="2014693"/>
            <a:ext cx="2696871" cy="474942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C40D604-ACF6-780B-9D52-7123E74225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01251" y="2154949"/>
            <a:ext cx="5013754" cy="47215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C6C6E50-369C-F216-3C48-C0822A61EB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940923" y="5528949"/>
            <a:ext cx="1360566" cy="4566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DAB94E-CB0C-AB3A-52D4-670B892B6A3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18600" r="18034" b="4611"/>
          <a:stretch/>
        </p:blipFill>
        <p:spPr>
          <a:xfrm>
            <a:off x="-236937" y="-68011"/>
            <a:ext cx="12550414" cy="697555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E35ACDD-7FC9-9F72-9540-AAD499142D7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925879" y="4686930"/>
            <a:ext cx="1637525" cy="141992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8C32595-8CC5-B363-A86D-E22262B8CCE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35640" y="2748030"/>
            <a:ext cx="2895861" cy="369486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03D40B2-D84D-D6C3-6C55-CC8BB8CEDF3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118720" y="5276432"/>
            <a:ext cx="8141111" cy="163879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6368C6D2-FE10-11BD-C527-0C8D90D43DE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554985" y="3405569"/>
            <a:ext cx="2161130" cy="2608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CBAA6E-856D-99AE-D9BF-22CA3813C83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245601" y="-108589"/>
            <a:ext cx="12500874" cy="698134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A1C223-BC26-1364-5A95-4E436539175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451180" y="1470241"/>
            <a:ext cx="3630147" cy="40445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E11AEA-F92F-5EE4-45B3-E75F5246C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034" y="-50231"/>
            <a:ext cx="12635738" cy="693998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E1843F7-887D-0E83-3480-35056B9C7D7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202142" y="851692"/>
            <a:ext cx="6404924" cy="6031672"/>
          </a:xfrm>
          <a:prstGeom prst="rect">
            <a:avLst/>
          </a:prstGeom>
        </p:spPr>
      </p:pic>
      <p:pic>
        <p:nvPicPr>
          <p:cNvPr id="1026" name="Picture 2" descr="Free vector empty blue room with sky blue tiles floor and wall">
            <a:extLst>
              <a:ext uri="{FF2B5EF4-FFF2-40B4-BE49-F238E27FC236}">
                <a16:creationId xmlns:a16="http://schemas.microsoft.com/office/drawing/2014/main" id="{02830AF5-8766-84E1-4344-15A75D05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937" y="-93762"/>
            <a:ext cx="12530325" cy="69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E3D2962-9471-616C-8104-B746CF58450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862512" y="1227308"/>
            <a:ext cx="3793346" cy="430201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436CE93-C243-6339-47AC-DFE03D569F6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3865197" y="1222510"/>
            <a:ext cx="3793347" cy="430201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7765FC5-63F8-2AE4-B9B0-3EDB7CE66BA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3419630" y="4142736"/>
            <a:ext cx="4585981" cy="2715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DBAA61-A827-1555-C5A5-DDA62C2FCB27}"/>
              </a:ext>
            </a:extLst>
          </p:cNvPr>
          <p:cNvPicPr>
            <a:picLocks noChangeAspect="1"/>
          </p:cNvPicPr>
          <p:nvPr/>
        </p:nvPicPr>
        <p:blipFill rotWithShape="1">
          <a:blip r:embed="rId47"/>
          <a:srcRect l="12509" t="12560" r="11900" b="3885"/>
          <a:stretch/>
        </p:blipFill>
        <p:spPr>
          <a:xfrm>
            <a:off x="-244454" y="-63357"/>
            <a:ext cx="12538873" cy="69708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84B51A8-6E33-D13A-4B19-C1D06A73E85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069877" y="2233062"/>
            <a:ext cx="5438898" cy="54388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309538-CB1F-13C7-CF2D-00B4B8E92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2887" y="-81646"/>
            <a:ext cx="12635738" cy="693998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A8FEA9F-DE68-29A1-159D-CBE1980E576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745419" y="2980582"/>
            <a:ext cx="5601268" cy="3867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BF9B21-D096-2997-9F31-AD05988240F1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l="12562" t="12708" r="11787" b="4006"/>
          <a:stretch/>
        </p:blipFill>
        <p:spPr>
          <a:xfrm>
            <a:off x="-195385" y="22874"/>
            <a:ext cx="12446000" cy="6905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B5E500-1446-F4C5-F273-5B738A4B099D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-118533" y="-81647"/>
            <a:ext cx="12446000" cy="6905437"/>
          </a:xfrm>
          <a:prstGeom prst="rect">
            <a:avLst/>
          </a:prstGeom>
        </p:spPr>
      </p:pic>
      <p:pic>
        <p:nvPicPr>
          <p:cNvPr id="2" name="عربي شكرا لك يا امي">
            <a:hlinkClick r:id="" action="ppaction://media"/>
            <a:extLst>
              <a:ext uri="{FF2B5EF4-FFF2-40B4-BE49-F238E27FC236}">
                <a16:creationId xmlns:a16="http://schemas.microsoft.com/office/drawing/2014/main" id="{DC0D5B7F-6134-755C-5228-22755AD8F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418550" y="7168718"/>
            <a:ext cx="609600" cy="609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FA55065-8AFE-FAFA-3692-55ECB10904CF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rcRect b="2830"/>
          <a:stretch/>
        </p:blipFill>
        <p:spPr>
          <a:xfrm>
            <a:off x="-104296" y="49538"/>
            <a:ext cx="12446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D8AA037-7397-1752-9015-3C5BA6FC00B1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4808016" y="2705028"/>
            <a:ext cx="2575967" cy="3620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7B577E-627D-9756-D311-9C085CF2FAEF}"/>
              </a:ext>
            </a:extLst>
          </p:cNvPr>
          <p:cNvSpPr/>
          <p:nvPr/>
        </p:nvSpPr>
        <p:spPr>
          <a:xfrm>
            <a:off x="4489947" y="1710702"/>
            <a:ext cx="307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B229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شكراً يا أمي </a:t>
            </a:r>
            <a:endParaRPr lang="en-US" sz="5400" b="1" cap="none" spc="0" dirty="0">
              <a:ln w="0"/>
              <a:solidFill>
                <a:srgbClr val="B229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038B61B-92FB-05F1-D963-BA80C7B8897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5151041" y="0"/>
            <a:ext cx="5329297" cy="52663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A024771-E37C-B78C-354E-3ADEC52EF175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9387269" y="1930402"/>
            <a:ext cx="2824480" cy="451555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0E6180D-8E18-DEA7-8A31-252769FDF2B8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-118533" y="3029565"/>
            <a:ext cx="2359433" cy="38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34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34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41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ntr" presetSubtype="2" fill="hold" nodeType="withEffect">
                                  <p:stCondLst>
                                    <p:cond delay="83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8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8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99900"/>
                                  </p:stCondLst>
                                  <p:childTnLst>
                                    <p:animMotion origin="layout" path="M 4.16667E-6 1.11111E-6 L 0.57122 0.0611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55" y="305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019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1019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1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124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124000"/>
                                  </p:stCondLst>
                                  <p:childTnLst>
                                    <p:animMotion origin="layout" path="M 5.55112E-17 1.48148E-6 L 0.53906 -0.0870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-4352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131100"/>
                                  </p:stCondLst>
                                  <p:childTnLst>
                                    <p:animMotion origin="layout" path="M 4.16667E-7 -7.40741E-7 L -0.0306 -0.02083 " pathEditMode="relative" rAng="0" ptsTypes="AA">
                                      <p:cBhvr>
                                        <p:cTn id="156" dur="19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042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147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147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154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154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154400"/>
                                  </p:stCondLst>
                                  <p:childTnLst>
                                    <p:animMotion origin="layout" path="M 1.25E-6 -2.96296E-6 L -0.53047 0.09305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15" y="4537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154400"/>
                                  </p:stCondLst>
                                  <p:childTnLst>
                                    <p:animMotion origin="layout" path="M -0.0306 -0.02083 L 3.95833E-6 -1.85185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64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156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156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nodeType="withEffect">
                                  <p:stCondLst>
                                    <p:cond delay="178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E62792-EB73-EC76-B507-A73B37144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51" b="3902"/>
          <a:stretch/>
        </p:blipFill>
        <p:spPr>
          <a:xfrm>
            <a:off x="10664926" y="3657600"/>
            <a:ext cx="1527073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857F35-00D7-0988-F700-BE287BF66D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218" y="4744167"/>
            <a:ext cx="3226358" cy="2380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75DE-1C1A-EA82-A9D2-F5BFCE7D7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70"/>
          <a:stretch/>
        </p:blipFill>
        <p:spPr>
          <a:xfrm>
            <a:off x="-9625" y="3179450"/>
            <a:ext cx="1911375" cy="3678550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981E8BA-3B77-4E9F-163C-E2AB83877590}"/>
              </a:ext>
            </a:extLst>
          </p:cNvPr>
          <p:cNvSpPr/>
          <p:nvPr/>
        </p:nvSpPr>
        <p:spPr>
          <a:xfrm>
            <a:off x="0" y="494951"/>
            <a:ext cx="1543574" cy="419450"/>
          </a:xfrm>
          <a:custGeom>
            <a:avLst/>
            <a:gdLst>
              <a:gd name="connsiteX0" fmla="*/ 0 w 1543574"/>
              <a:gd name="connsiteY0" fmla="*/ 0 h 419450"/>
              <a:gd name="connsiteX1" fmla="*/ 1333849 w 1543574"/>
              <a:gd name="connsiteY1" fmla="*/ 0 h 419450"/>
              <a:gd name="connsiteX2" fmla="*/ 1543574 w 1543574"/>
              <a:gd name="connsiteY2" fmla="*/ 209725 h 419450"/>
              <a:gd name="connsiteX3" fmla="*/ 1333849 w 1543574"/>
              <a:gd name="connsiteY3" fmla="*/ 419450 h 419450"/>
              <a:gd name="connsiteX4" fmla="*/ 0 w 1543574"/>
              <a:gd name="connsiteY4" fmla="*/ 419450 h 419450"/>
              <a:gd name="connsiteX5" fmla="*/ 0 w 1543574"/>
              <a:gd name="connsiteY5" fmla="*/ 0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74" h="419450" fill="none" extrusionOk="0">
                <a:moveTo>
                  <a:pt x="0" y="0"/>
                </a:moveTo>
                <a:cubicBezTo>
                  <a:pt x="478497" y="-117303"/>
                  <a:pt x="940789" y="-48445"/>
                  <a:pt x="1333849" y="0"/>
                </a:cubicBezTo>
                <a:cubicBezTo>
                  <a:pt x="1403051" y="48598"/>
                  <a:pt x="1458615" y="148884"/>
                  <a:pt x="1543574" y="209725"/>
                </a:cubicBezTo>
                <a:cubicBezTo>
                  <a:pt x="1451263" y="282090"/>
                  <a:pt x="1436708" y="318291"/>
                  <a:pt x="1333849" y="419450"/>
                </a:cubicBezTo>
                <a:cubicBezTo>
                  <a:pt x="952156" y="326571"/>
                  <a:pt x="588431" y="336020"/>
                  <a:pt x="0" y="419450"/>
                </a:cubicBezTo>
                <a:cubicBezTo>
                  <a:pt x="-167" y="296763"/>
                  <a:pt x="-34587" y="207363"/>
                  <a:pt x="0" y="0"/>
                </a:cubicBezTo>
                <a:close/>
              </a:path>
              <a:path w="1543574" h="419450" stroke="0" extrusionOk="0">
                <a:moveTo>
                  <a:pt x="0" y="0"/>
                </a:moveTo>
                <a:cubicBezTo>
                  <a:pt x="444294" y="-41579"/>
                  <a:pt x="1039851" y="40634"/>
                  <a:pt x="1333849" y="0"/>
                </a:cubicBezTo>
                <a:cubicBezTo>
                  <a:pt x="1404310" y="89951"/>
                  <a:pt x="1498650" y="178120"/>
                  <a:pt x="1543574" y="209725"/>
                </a:cubicBezTo>
                <a:cubicBezTo>
                  <a:pt x="1503530" y="225134"/>
                  <a:pt x="1384180" y="354194"/>
                  <a:pt x="1333849" y="419450"/>
                </a:cubicBezTo>
                <a:cubicBezTo>
                  <a:pt x="1162056" y="422313"/>
                  <a:pt x="448030" y="538064"/>
                  <a:pt x="0" y="419450"/>
                </a:cubicBezTo>
                <a:cubicBezTo>
                  <a:pt x="15850" y="297106"/>
                  <a:pt x="9667" y="47770"/>
                  <a:pt x="0" y="0"/>
                </a:cubicBezTo>
                <a:close/>
              </a:path>
            </a:pathLst>
          </a:custGeom>
          <a:solidFill>
            <a:srgbClr val="CF324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42872354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عرض الدرس</a:t>
            </a:r>
            <a:endParaRPr lang="en-AE" sz="2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CF05BD-6A96-DE1F-02A5-3A77959EA1D2}"/>
              </a:ext>
            </a:extLst>
          </p:cNvPr>
          <p:cNvSpPr/>
          <p:nvPr/>
        </p:nvSpPr>
        <p:spPr>
          <a:xfrm>
            <a:off x="5970610" y="1542125"/>
            <a:ext cx="48109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تحب ليلى أن تفعل دائما ؟</a:t>
            </a:r>
            <a:endParaRPr lang="en-US" sz="3600" b="1" cap="none" spc="0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AD152E-330F-6CC7-D97B-0B83AEBAE987}"/>
              </a:ext>
            </a:extLst>
          </p:cNvPr>
          <p:cNvSpPr/>
          <p:nvPr/>
        </p:nvSpPr>
        <p:spPr>
          <a:xfrm>
            <a:off x="5462458" y="2488335"/>
            <a:ext cx="53190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أي أنواع الكتب تحب ليلى قراءتها ؟</a:t>
            </a:r>
            <a:endParaRPr lang="en-US" sz="3600" b="1" cap="none" spc="0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53E43-53A6-E824-7053-A3404CBEC8CA}"/>
              </a:ext>
            </a:extLst>
          </p:cNvPr>
          <p:cNvSpPr/>
          <p:nvPr/>
        </p:nvSpPr>
        <p:spPr>
          <a:xfrm>
            <a:off x="6052363" y="3549840"/>
            <a:ext cx="47291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</a:t>
            </a: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لى </a:t>
            </a: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 ذهبت ليلى مع والدتها ؟</a:t>
            </a:r>
            <a:endParaRPr lang="en-US" sz="3600" b="1" cap="none" spc="0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2C0FB9-DC95-844D-A105-16F0D5D51A42}"/>
              </a:ext>
            </a:extLst>
          </p:cNvPr>
          <p:cNvSpPr/>
          <p:nvPr/>
        </p:nvSpPr>
        <p:spPr>
          <a:xfrm>
            <a:off x="2604304" y="4611345"/>
            <a:ext cx="81772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قالت الأم لليلى عندما انتهت من قراءة قصتها الأولى ؟</a:t>
            </a:r>
            <a:endParaRPr lang="en-US" sz="3600" b="1" cap="none" spc="0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847EFD-E975-7306-6770-AE5874BBA28D}"/>
              </a:ext>
            </a:extLst>
          </p:cNvPr>
          <p:cNvSpPr/>
          <p:nvPr/>
        </p:nvSpPr>
        <p:spPr>
          <a:xfrm>
            <a:off x="7904806" y="776206"/>
            <a:ext cx="4052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BH" sz="2800" b="1" u="sng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أجيب شَفَوِيًا عَنْ الْأَسْئِلَة الآتية 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5EB15-9216-842F-0B5E-83426791C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892" y="6642956"/>
            <a:ext cx="2021747" cy="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E62792-EB73-EC76-B507-A73B37144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51" b="3902"/>
          <a:stretch/>
        </p:blipFill>
        <p:spPr>
          <a:xfrm>
            <a:off x="10664926" y="3657600"/>
            <a:ext cx="1527073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857F35-00D7-0988-F700-BE287BF66D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218" y="4744167"/>
            <a:ext cx="3226358" cy="2380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75DE-1C1A-EA82-A9D2-F5BFCE7D7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70"/>
          <a:stretch/>
        </p:blipFill>
        <p:spPr>
          <a:xfrm>
            <a:off x="-9625" y="3179450"/>
            <a:ext cx="1911375" cy="3678550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981E8BA-3B77-4E9F-163C-E2AB83877590}"/>
              </a:ext>
            </a:extLst>
          </p:cNvPr>
          <p:cNvSpPr/>
          <p:nvPr/>
        </p:nvSpPr>
        <p:spPr>
          <a:xfrm>
            <a:off x="0" y="494951"/>
            <a:ext cx="1543574" cy="419450"/>
          </a:xfrm>
          <a:custGeom>
            <a:avLst/>
            <a:gdLst>
              <a:gd name="connsiteX0" fmla="*/ 0 w 1543574"/>
              <a:gd name="connsiteY0" fmla="*/ 0 h 419450"/>
              <a:gd name="connsiteX1" fmla="*/ 1333849 w 1543574"/>
              <a:gd name="connsiteY1" fmla="*/ 0 h 419450"/>
              <a:gd name="connsiteX2" fmla="*/ 1543574 w 1543574"/>
              <a:gd name="connsiteY2" fmla="*/ 209725 h 419450"/>
              <a:gd name="connsiteX3" fmla="*/ 1333849 w 1543574"/>
              <a:gd name="connsiteY3" fmla="*/ 419450 h 419450"/>
              <a:gd name="connsiteX4" fmla="*/ 0 w 1543574"/>
              <a:gd name="connsiteY4" fmla="*/ 419450 h 419450"/>
              <a:gd name="connsiteX5" fmla="*/ 0 w 1543574"/>
              <a:gd name="connsiteY5" fmla="*/ 0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74" h="419450" fill="none" extrusionOk="0">
                <a:moveTo>
                  <a:pt x="0" y="0"/>
                </a:moveTo>
                <a:cubicBezTo>
                  <a:pt x="478497" y="-117303"/>
                  <a:pt x="940789" y="-48445"/>
                  <a:pt x="1333849" y="0"/>
                </a:cubicBezTo>
                <a:cubicBezTo>
                  <a:pt x="1403051" y="48598"/>
                  <a:pt x="1458615" y="148884"/>
                  <a:pt x="1543574" y="209725"/>
                </a:cubicBezTo>
                <a:cubicBezTo>
                  <a:pt x="1451263" y="282090"/>
                  <a:pt x="1436708" y="318291"/>
                  <a:pt x="1333849" y="419450"/>
                </a:cubicBezTo>
                <a:cubicBezTo>
                  <a:pt x="952156" y="326571"/>
                  <a:pt x="588431" y="336020"/>
                  <a:pt x="0" y="419450"/>
                </a:cubicBezTo>
                <a:cubicBezTo>
                  <a:pt x="-167" y="296763"/>
                  <a:pt x="-34587" y="207363"/>
                  <a:pt x="0" y="0"/>
                </a:cubicBezTo>
                <a:close/>
              </a:path>
              <a:path w="1543574" h="419450" stroke="0" extrusionOk="0">
                <a:moveTo>
                  <a:pt x="0" y="0"/>
                </a:moveTo>
                <a:cubicBezTo>
                  <a:pt x="444294" y="-41579"/>
                  <a:pt x="1039851" y="40634"/>
                  <a:pt x="1333849" y="0"/>
                </a:cubicBezTo>
                <a:cubicBezTo>
                  <a:pt x="1404310" y="89951"/>
                  <a:pt x="1498650" y="178120"/>
                  <a:pt x="1543574" y="209725"/>
                </a:cubicBezTo>
                <a:cubicBezTo>
                  <a:pt x="1503530" y="225134"/>
                  <a:pt x="1384180" y="354194"/>
                  <a:pt x="1333849" y="419450"/>
                </a:cubicBezTo>
                <a:cubicBezTo>
                  <a:pt x="1162056" y="422313"/>
                  <a:pt x="448030" y="538064"/>
                  <a:pt x="0" y="419450"/>
                </a:cubicBezTo>
                <a:cubicBezTo>
                  <a:pt x="15850" y="297106"/>
                  <a:pt x="9667" y="47770"/>
                  <a:pt x="0" y="0"/>
                </a:cubicBezTo>
                <a:close/>
              </a:path>
            </a:pathLst>
          </a:custGeom>
          <a:solidFill>
            <a:srgbClr val="CF324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42872354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عرض الدرس</a:t>
            </a:r>
            <a:endParaRPr lang="en-AE"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847EFD-E975-7306-6770-AE5874BBA28D}"/>
              </a:ext>
            </a:extLst>
          </p:cNvPr>
          <p:cNvSpPr/>
          <p:nvPr/>
        </p:nvSpPr>
        <p:spPr>
          <a:xfrm>
            <a:off x="5762624" y="867739"/>
            <a:ext cx="6157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2800" b="1" u="sng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مَيِّز  بَيْنَ الأحداث التي وَردتْ في النَّص والتي لم تَرد فيه :</a:t>
            </a:r>
            <a:endParaRPr lang="ar-BH" sz="2800" b="1" u="sng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5D5A4-EE47-39E4-2F67-219DBB98E542}"/>
              </a:ext>
            </a:extLst>
          </p:cNvPr>
          <p:cNvSpPr txBox="1"/>
          <p:nvPr/>
        </p:nvSpPr>
        <p:spPr>
          <a:xfrm>
            <a:off x="2604304" y="233341"/>
            <a:ext cx="9353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800" b="1" dirty="0"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الأسئلة الآتية قبل الاستماع الثاني إلى النص ، ثم أجب عنها في أثناء استماعك له:  </a:t>
            </a:r>
            <a:endParaRPr lang="en-US" sz="4000" b="1" dirty="0"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537E2-1016-AEF7-687C-D42FED8EB4DA}"/>
              </a:ext>
            </a:extLst>
          </p:cNvPr>
          <p:cNvSpPr/>
          <p:nvPr/>
        </p:nvSpPr>
        <p:spPr>
          <a:xfrm>
            <a:off x="1899827" y="1591079"/>
            <a:ext cx="92929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تحب ليلى قراءة الكتب المنوعة مثل قصص الخيال العلمي .  ( 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473399-9DD0-FA1D-EBB8-F6F733731961}"/>
              </a:ext>
            </a:extLst>
          </p:cNvPr>
          <p:cNvSpPr/>
          <p:nvPr/>
        </p:nvSpPr>
        <p:spPr>
          <a:xfrm>
            <a:off x="3784960" y="2547557"/>
            <a:ext cx="74077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عملت ليلى بنصيحة والدتها ونمَّت موهبتها .    (  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7721D6-6CFE-7871-5038-31130E6329CB}"/>
              </a:ext>
            </a:extLst>
          </p:cNvPr>
          <p:cNvSpPr/>
          <p:nvPr/>
        </p:nvSpPr>
        <p:spPr>
          <a:xfrm>
            <a:off x="4908664" y="3594129"/>
            <a:ext cx="62840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شاركت ليلى في مسابقة كتابة قصة .  ( 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EBA6B2-5B45-6855-F4D9-7CE4741903EC}"/>
              </a:ext>
            </a:extLst>
          </p:cNvPr>
          <p:cNvSpPr/>
          <p:nvPr/>
        </p:nvSpPr>
        <p:spPr>
          <a:xfrm>
            <a:off x="5519111" y="4640701"/>
            <a:ext cx="57054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أهْدَتْ ليْلى قِصَّتها الأولى لِأُمِّها .  (    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F45B80-8B5B-A2AB-821D-B218F9B72DB8}"/>
              </a:ext>
            </a:extLst>
          </p:cNvPr>
          <p:cNvSpPr/>
          <p:nvPr/>
        </p:nvSpPr>
        <p:spPr>
          <a:xfrm>
            <a:off x="3044075" y="5623802"/>
            <a:ext cx="8180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كانت ليلى تدون الأفكار التي تعجبها في كتيب خاص بها (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6580E-D4A8-437B-1C94-73C1B2BAF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892" y="6642956"/>
            <a:ext cx="2021747" cy="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5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AA8E605-FE14-596F-4A9B-16B25DE10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159" y="-69530"/>
            <a:ext cx="12635738" cy="693998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96CE3D0A-5DE6-574D-400E-DE7D1BFBA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1407" y="2196435"/>
            <a:ext cx="4574057" cy="388794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F04D7082-3AE8-A030-0D1D-B9A83838A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9773">
            <a:off x="11402838" y="4526339"/>
            <a:ext cx="656978" cy="852342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5492265A-91F7-57B5-F19D-47B05796AC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05723" y="4686930"/>
            <a:ext cx="1298148" cy="101058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B235E01C-BD78-016A-A094-F73B74BB13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82363" y="3308124"/>
            <a:ext cx="1744867" cy="3476448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E14626A-877C-B881-DE97-47FC3986E1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48732" y="3599401"/>
            <a:ext cx="2217208" cy="317103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F0C6503-5196-6F27-D7E0-555FE5DF87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17410" y="3634831"/>
            <a:ext cx="1876563" cy="207919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AA7AD12-768B-8DF3-20BA-6E477454F3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63904" y="2619789"/>
            <a:ext cx="2951995" cy="362115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86A9A2-44C6-8DD3-83EE-AC9D59C734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17235" y="2962263"/>
            <a:ext cx="2217208" cy="3171036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73B7884-F00D-5C79-B2A1-EA6918D3C1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3470" y="2014693"/>
            <a:ext cx="2696871" cy="474942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C40D604-ACF6-780B-9D52-7123E74225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01251" y="2154949"/>
            <a:ext cx="5013754" cy="47215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C6C6E50-369C-F216-3C48-C0822A61EB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940923" y="5528949"/>
            <a:ext cx="1360566" cy="4566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DAB94E-CB0C-AB3A-52D4-670B892B6A3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18600" r="18034" b="4611"/>
          <a:stretch/>
        </p:blipFill>
        <p:spPr>
          <a:xfrm>
            <a:off x="-236937" y="-68011"/>
            <a:ext cx="12550414" cy="697555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E35ACDD-7FC9-9F72-9540-AAD499142D7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925879" y="4686930"/>
            <a:ext cx="1637525" cy="141992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8C32595-8CC5-B363-A86D-E22262B8CCE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35640" y="2748030"/>
            <a:ext cx="2895861" cy="369486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03D40B2-D84D-D6C3-6C55-CC8BB8CEDF3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118720" y="5276432"/>
            <a:ext cx="8141111" cy="163879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6368C6D2-FE10-11BD-C527-0C8D90D43DE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554985" y="3405569"/>
            <a:ext cx="2161130" cy="2608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CBAA6E-856D-99AE-D9BF-22CA3813C83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245601" y="-108589"/>
            <a:ext cx="12500874" cy="698134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A1C223-BC26-1364-5A95-4E436539175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451180" y="1470241"/>
            <a:ext cx="3630147" cy="40445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E11AEA-F92F-5EE4-45B3-E75F5246C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034" y="-50231"/>
            <a:ext cx="12635738" cy="693998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E1843F7-887D-0E83-3480-35056B9C7D7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202142" y="851692"/>
            <a:ext cx="6404924" cy="6031672"/>
          </a:xfrm>
          <a:prstGeom prst="rect">
            <a:avLst/>
          </a:prstGeom>
        </p:spPr>
      </p:pic>
      <p:pic>
        <p:nvPicPr>
          <p:cNvPr id="1026" name="Picture 2" descr="Free vector empty blue room with sky blue tiles floor and wall">
            <a:extLst>
              <a:ext uri="{FF2B5EF4-FFF2-40B4-BE49-F238E27FC236}">
                <a16:creationId xmlns:a16="http://schemas.microsoft.com/office/drawing/2014/main" id="{02830AF5-8766-84E1-4344-15A75D05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937" y="-93762"/>
            <a:ext cx="12530325" cy="69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E3D2962-9471-616C-8104-B746CF58450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862512" y="1227308"/>
            <a:ext cx="3793346" cy="430201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436CE93-C243-6339-47AC-DFE03D569F6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3865197" y="1222510"/>
            <a:ext cx="3793347" cy="430201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7765FC5-63F8-2AE4-B9B0-3EDB7CE66BA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3419630" y="4142736"/>
            <a:ext cx="4585981" cy="2715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DBAA61-A827-1555-C5A5-DDA62C2FCB27}"/>
              </a:ext>
            </a:extLst>
          </p:cNvPr>
          <p:cNvPicPr>
            <a:picLocks noChangeAspect="1"/>
          </p:cNvPicPr>
          <p:nvPr/>
        </p:nvPicPr>
        <p:blipFill rotWithShape="1">
          <a:blip r:embed="rId47"/>
          <a:srcRect l="12509" t="12560" r="11900" b="3885"/>
          <a:stretch/>
        </p:blipFill>
        <p:spPr>
          <a:xfrm>
            <a:off x="-244454" y="-63357"/>
            <a:ext cx="12538873" cy="69708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84B51A8-6E33-D13A-4B19-C1D06A73E85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069877" y="2233062"/>
            <a:ext cx="5438898" cy="54388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309538-CB1F-13C7-CF2D-00B4B8E92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2887" y="-81646"/>
            <a:ext cx="12635738" cy="693998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A8FEA9F-DE68-29A1-159D-CBE1980E576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745419" y="2980582"/>
            <a:ext cx="5601268" cy="3867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BF9B21-D096-2997-9F31-AD05988240F1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l="12562" t="12708" r="11787" b="4006"/>
          <a:stretch/>
        </p:blipFill>
        <p:spPr>
          <a:xfrm>
            <a:off x="-195385" y="22874"/>
            <a:ext cx="12446000" cy="6905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B5E500-1446-F4C5-F273-5B738A4B099D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-118533" y="-81647"/>
            <a:ext cx="12446000" cy="6905437"/>
          </a:xfrm>
          <a:prstGeom prst="rect">
            <a:avLst/>
          </a:prstGeom>
        </p:spPr>
      </p:pic>
      <p:pic>
        <p:nvPicPr>
          <p:cNvPr id="2" name="عربي شكرا لك يا امي">
            <a:hlinkClick r:id="" action="ppaction://media"/>
            <a:extLst>
              <a:ext uri="{FF2B5EF4-FFF2-40B4-BE49-F238E27FC236}">
                <a16:creationId xmlns:a16="http://schemas.microsoft.com/office/drawing/2014/main" id="{DC0D5B7F-6134-755C-5228-22755AD8F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418550" y="7168718"/>
            <a:ext cx="609600" cy="609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FA55065-8AFE-FAFA-3692-55ECB10904CF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rcRect b="2830"/>
          <a:stretch/>
        </p:blipFill>
        <p:spPr>
          <a:xfrm>
            <a:off x="-104296" y="49538"/>
            <a:ext cx="12446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D8AA037-7397-1752-9015-3C5BA6FC00B1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4808016" y="2705028"/>
            <a:ext cx="2575967" cy="3620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7B577E-627D-9756-D311-9C085CF2FAEF}"/>
              </a:ext>
            </a:extLst>
          </p:cNvPr>
          <p:cNvSpPr/>
          <p:nvPr/>
        </p:nvSpPr>
        <p:spPr>
          <a:xfrm>
            <a:off x="4489947" y="1710702"/>
            <a:ext cx="307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B229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شكراً يا أمي </a:t>
            </a:r>
            <a:endParaRPr lang="en-US" sz="5400" b="1" cap="none" spc="0" dirty="0">
              <a:ln w="0"/>
              <a:solidFill>
                <a:srgbClr val="B229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038B61B-92FB-05F1-D963-BA80C7B8897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5151041" y="0"/>
            <a:ext cx="5329297" cy="52663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A024771-E37C-B78C-354E-3ADEC52EF175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9387269" y="1930402"/>
            <a:ext cx="2824480" cy="451555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0E6180D-8E18-DEA7-8A31-252769FDF2B8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-118533" y="3029565"/>
            <a:ext cx="2359433" cy="38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6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34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34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41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ntr" presetSubtype="2" fill="hold" nodeType="withEffect">
                                  <p:stCondLst>
                                    <p:cond delay="83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8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8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99900"/>
                                  </p:stCondLst>
                                  <p:childTnLst>
                                    <p:animMotion origin="layout" path="M 4.16667E-6 1.11111E-6 L 0.57122 0.0611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55" y="305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019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1019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1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124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124000"/>
                                  </p:stCondLst>
                                  <p:childTnLst>
                                    <p:animMotion origin="layout" path="M 5.55112E-17 1.48148E-6 L 0.53906 -0.0870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-4352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131100"/>
                                  </p:stCondLst>
                                  <p:childTnLst>
                                    <p:animMotion origin="layout" path="M 4.16667E-7 -7.40741E-7 L -0.0306 -0.02083 " pathEditMode="relative" rAng="0" ptsTypes="AA">
                                      <p:cBhvr>
                                        <p:cTn id="156" dur="19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042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147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147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154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154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154400"/>
                                  </p:stCondLst>
                                  <p:childTnLst>
                                    <p:animMotion origin="layout" path="M 1.25E-6 -2.96296E-6 L -0.53047 0.09305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15" y="4537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154400"/>
                                  </p:stCondLst>
                                  <p:childTnLst>
                                    <p:animMotion origin="layout" path="M -0.0306 -0.02083 L 3.95833E-6 -1.85185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64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156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156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nodeType="withEffect">
                                  <p:stCondLst>
                                    <p:cond delay="178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E62792-EB73-EC76-B507-A73B37144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51" b="3902"/>
          <a:stretch/>
        </p:blipFill>
        <p:spPr>
          <a:xfrm>
            <a:off x="10664926" y="3657600"/>
            <a:ext cx="1527073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857F35-00D7-0988-F700-BE287BF66D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218" y="4744167"/>
            <a:ext cx="3226358" cy="2380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75DE-1C1A-EA82-A9D2-F5BFCE7D7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70"/>
          <a:stretch/>
        </p:blipFill>
        <p:spPr>
          <a:xfrm>
            <a:off x="-9625" y="3179450"/>
            <a:ext cx="1911375" cy="3678550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981E8BA-3B77-4E9F-163C-E2AB83877590}"/>
              </a:ext>
            </a:extLst>
          </p:cNvPr>
          <p:cNvSpPr/>
          <p:nvPr/>
        </p:nvSpPr>
        <p:spPr>
          <a:xfrm>
            <a:off x="0" y="494951"/>
            <a:ext cx="1543574" cy="419450"/>
          </a:xfrm>
          <a:custGeom>
            <a:avLst/>
            <a:gdLst>
              <a:gd name="connsiteX0" fmla="*/ 0 w 1543574"/>
              <a:gd name="connsiteY0" fmla="*/ 0 h 419450"/>
              <a:gd name="connsiteX1" fmla="*/ 1333849 w 1543574"/>
              <a:gd name="connsiteY1" fmla="*/ 0 h 419450"/>
              <a:gd name="connsiteX2" fmla="*/ 1543574 w 1543574"/>
              <a:gd name="connsiteY2" fmla="*/ 209725 h 419450"/>
              <a:gd name="connsiteX3" fmla="*/ 1333849 w 1543574"/>
              <a:gd name="connsiteY3" fmla="*/ 419450 h 419450"/>
              <a:gd name="connsiteX4" fmla="*/ 0 w 1543574"/>
              <a:gd name="connsiteY4" fmla="*/ 419450 h 419450"/>
              <a:gd name="connsiteX5" fmla="*/ 0 w 1543574"/>
              <a:gd name="connsiteY5" fmla="*/ 0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74" h="419450" fill="none" extrusionOk="0">
                <a:moveTo>
                  <a:pt x="0" y="0"/>
                </a:moveTo>
                <a:cubicBezTo>
                  <a:pt x="478497" y="-117303"/>
                  <a:pt x="940789" y="-48445"/>
                  <a:pt x="1333849" y="0"/>
                </a:cubicBezTo>
                <a:cubicBezTo>
                  <a:pt x="1403051" y="48598"/>
                  <a:pt x="1458615" y="148884"/>
                  <a:pt x="1543574" y="209725"/>
                </a:cubicBezTo>
                <a:cubicBezTo>
                  <a:pt x="1451263" y="282090"/>
                  <a:pt x="1436708" y="318291"/>
                  <a:pt x="1333849" y="419450"/>
                </a:cubicBezTo>
                <a:cubicBezTo>
                  <a:pt x="952156" y="326571"/>
                  <a:pt x="588431" y="336020"/>
                  <a:pt x="0" y="419450"/>
                </a:cubicBezTo>
                <a:cubicBezTo>
                  <a:pt x="-167" y="296763"/>
                  <a:pt x="-34587" y="207363"/>
                  <a:pt x="0" y="0"/>
                </a:cubicBezTo>
                <a:close/>
              </a:path>
              <a:path w="1543574" h="419450" stroke="0" extrusionOk="0">
                <a:moveTo>
                  <a:pt x="0" y="0"/>
                </a:moveTo>
                <a:cubicBezTo>
                  <a:pt x="444294" y="-41579"/>
                  <a:pt x="1039851" y="40634"/>
                  <a:pt x="1333849" y="0"/>
                </a:cubicBezTo>
                <a:cubicBezTo>
                  <a:pt x="1404310" y="89951"/>
                  <a:pt x="1498650" y="178120"/>
                  <a:pt x="1543574" y="209725"/>
                </a:cubicBezTo>
                <a:cubicBezTo>
                  <a:pt x="1503530" y="225134"/>
                  <a:pt x="1384180" y="354194"/>
                  <a:pt x="1333849" y="419450"/>
                </a:cubicBezTo>
                <a:cubicBezTo>
                  <a:pt x="1162056" y="422313"/>
                  <a:pt x="448030" y="538064"/>
                  <a:pt x="0" y="419450"/>
                </a:cubicBezTo>
                <a:cubicBezTo>
                  <a:pt x="15850" y="297106"/>
                  <a:pt x="9667" y="47770"/>
                  <a:pt x="0" y="0"/>
                </a:cubicBezTo>
                <a:close/>
              </a:path>
            </a:pathLst>
          </a:custGeom>
          <a:solidFill>
            <a:srgbClr val="CF324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42872354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عرض الدرس</a:t>
            </a:r>
            <a:endParaRPr lang="en-AE"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847EFD-E975-7306-6770-AE5874BBA28D}"/>
              </a:ext>
            </a:extLst>
          </p:cNvPr>
          <p:cNvSpPr/>
          <p:nvPr/>
        </p:nvSpPr>
        <p:spPr>
          <a:xfrm>
            <a:off x="5762624" y="275071"/>
            <a:ext cx="6157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2800" b="1" u="sng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مَيِّز  بَيْنَ الأحداث التي وَردتْ في النَّص والتي لم تَرد فيه :</a:t>
            </a:r>
            <a:endParaRPr lang="ar-BH" sz="2800" b="1" u="sng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537E2-1016-AEF7-687C-D42FED8EB4DA}"/>
              </a:ext>
            </a:extLst>
          </p:cNvPr>
          <p:cNvSpPr/>
          <p:nvPr/>
        </p:nvSpPr>
        <p:spPr>
          <a:xfrm>
            <a:off x="1758764" y="998411"/>
            <a:ext cx="9433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تحب ليلى قراءة الكتب المنوعة مثل قصص الخيال العلمي .  (   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473399-9DD0-FA1D-EBB8-F6F733731961}"/>
              </a:ext>
            </a:extLst>
          </p:cNvPr>
          <p:cNvSpPr/>
          <p:nvPr/>
        </p:nvSpPr>
        <p:spPr>
          <a:xfrm>
            <a:off x="3643895" y="1954889"/>
            <a:ext cx="7548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عملت ليلى بنصيحة والدتها ونمَّت موهبتها .    (     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7721D6-6CFE-7871-5038-31130E6329CB}"/>
              </a:ext>
            </a:extLst>
          </p:cNvPr>
          <p:cNvSpPr/>
          <p:nvPr/>
        </p:nvSpPr>
        <p:spPr>
          <a:xfrm>
            <a:off x="4626536" y="3001461"/>
            <a:ext cx="6566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شاركت ليلى في مسابقة كتابة قصة .  (     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EBA6B2-5B45-6855-F4D9-7CE4741903EC}"/>
              </a:ext>
            </a:extLst>
          </p:cNvPr>
          <p:cNvSpPr/>
          <p:nvPr/>
        </p:nvSpPr>
        <p:spPr>
          <a:xfrm>
            <a:off x="5307515" y="4048033"/>
            <a:ext cx="59170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أهْدَتْ ليْلى قِصَّتها الأولى لِأُمِّها .  (       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F45B80-8B5B-A2AB-821D-B218F9B72DB8}"/>
              </a:ext>
            </a:extLst>
          </p:cNvPr>
          <p:cNvSpPr/>
          <p:nvPr/>
        </p:nvSpPr>
        <p:spPr>
          <a:xfrm>
            <a:off x="2761947" y="5031134"/>
            <a:ext cx="84625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AE" sz="3600" b="1" dirty="0">
                <a:ln w="0"/>
                <a:solidFill>
                  <a:srgbClr val="2D503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كانت ليلى تدون الأفكار التي تعجبها في كتيب خاص بها (        )</a:t>
            </a:r>
            <a:endParaRPr lang="en-US" sz="3600" b="1" dirty="0">
              <a:ln w="0"/>
              <a:solidFill>
                <a:srgbClr val="2D503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20A5569A-BC9F-F852-817C-DFB9515BD30E}"/>
              </a:ext>
            </a:extLst>
          </p:cNvPr>
          <p:cNvSpPr/>
          <p:nvPr/>
        </p:nvSpPr>
        <p:spPr>
          <a:xfrm>
            <a:off x="4975821" y="2960560"/>
            <a:ext cx="663388" cy="638427"/>
          </a:xfrm>
          <a:prstGeom prst="mathMultiply">
            <a:avLst>
              <a:gd name="adj1" fmla="val 6670"/>
            </a:avLst>
          </a:prstGeom>
          <a:solidFill>
            <a:srgbClr val="CF324E"/>
          </a:solidFill>
          <a:ln>
            <a:solidFill>
              <a:srgbClr val="704F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520121-CCDA-DE2D-3EF2-1CBBCD1FF8B4}"/>
              </a:ext>
            </a:extLst>
          </p:cNvPr>
          <p:cNvSpPr/>
          <p:nvPr/>
        </p:nvSpPr>
        <p:spPr>
          <a:xfrm>
            <a:off x="5759219" y="4187208"/>
            <a:ext cx="503060" cy="288618"/>
          </a:xfrm>
          <a:custGeom>
            <a:avLst/>
            <a:gdLst>
              <a:gd name="connsiteX0" fmla="*/ 63790 w 503060"/>
              <a:gd name="connsiteY0" fmla="*/ 98612 h 288618"/>
              <a:gd name="connsiteX1" fmla="*/ 36896 w 503060"/>
              <a:gd name="connsiteY1" fmla="*/ 286871 h 288618"/>
              <a:gd name="connsiteX2" fmla="*/ 503060 w 503060"/>
              <a:gd name="connsiteY2" fmla="*/ 0 h 28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060" h="288618">
                <a:moveTo>
                  <a:pt x="63790" y="98612"/>
                </a:moveTo>
                <a:cubicBezTo>
                  <a:pt x="13737" y="200959"/>
                  <a:pt x="-36316" y="303306"/>
                  <a:pt x="36896" y="286871"/>
                </a:cubicBezTo>
                <a:cubicBezTo>
                  <a:pt x="110108" y="270436"/>
                  <a:pt x="306584" y="135218"/>
                  <a:pt x="503060" y="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B7333E4-6095-A8EE-B88D-B10AE7168025}"/>
              </a:ext>
            </a:extLst>
          </p:cNvPr>
          <p:cNvSpPr/>
          <p:nvPr/>
        </p:nvSpPr>
        <p:spPr>
          <a:xfrm>
            <a:off x="3140835" y="5113491"/>
            <a:ext cx="503060" cy="288618"/>
          </a:xfrm>
          <a:custGeom>
            <a:avLst/>
            <a:gdLst>
              <a:gd name="connsiteX0" fmla="*/ 63790 w 503060"/>
              <a:gd name="connsiteY0" fmla="*/ 98612 h 288618"/>
              <a:gd name="connsiteX1" fmla="*/ 36896 w 503060"/>
              <a:gd name="connsiteY1" fmla="*/ 286871 h 288618"/>
              <a:gd name="connsiteX2" fmla="*/ 503060 w 503060"/>
              <a:gd name="connsiteY2" fmla="*/ 0 h 28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060" h="288618">
                <a:moveTo>
                  <a:pt x="63790" y="98612"/>
                </a:moveTo>
                <a:cubicBezTo>
                  <a:pt x="13737" y="200959"/>
                  <a:pt x="-36316" y="303306"/>
                  <a:pt x="36896" y="286871"/>
                </a:cubicBezTo>
                <a:cubicBezTo>
                  <a:pt x="110108" y="270436"/>
                  <a:pt x="306584" y="135218"/>
                  <a:pt x="503060" y="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4C1AE9AD-C2EF-D1A7-4E0B-50341E084A1F}"/>
              </a:ext>
            </a:extLst>
          </p:cNvPr>
          <p:cNvSpPr/>
          <p:nvPr/>
        </p:nvSpPr>
        <p:spPr>
          <a:xfrm>
            <a:off x="3858221" y="1884046"/>
            <a:ext cx="663388" cy="638427"/>
          </a:xfrm>
          <a:prstGeom prst="mathMultiply">
            <a:avLst>
              <a:gd name="adj1" fmla="val 6670"/>
            </a:avLst>
          </a:prstGeom>
          <a:solidFill>
            <a:srgbClr val="CF324E"/>
          </a:solidFill>
          <a:ln>
            <a:solidFill>
              <a:srgbClr val="704F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095899-9336-83D8-C466-044715094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892" y="6642956"/>
            <a:ext cx="2021747" cy="32142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C4F0C45-2D09-3884-1590-593B38ED611C}"/>
              </a:ext>
            </a:extLst>
          </p:cNvPr>
          <p:cNvSpPr/>
          <p:nvPr/>
        </p:nvSpPr>
        <p:spPr>
          <a:xfrm>
            <a:off x="2153658" y="1032958"/>
            <a:ext cx="503060" cy="288618"/>
          </a:xfrm>
          <a:custGeom>
            <a:avLst/>
            <a:gdLst>
              <a:gd name="connsiteX0" fmla="*/ 63790 w 503060"/>
              <a:gd name="connsiteY0" fmla="*/ 98612 h 288618"/>
              <a:gd name="connsiteX1" fmla="*/ 36896 w 503060"/>
              <a:gd name="connsiteY1" fmla="*/ 286871 h 288618"/>
              <a:gd name="connsiteX2" fmla="*/ 503060 w 503060"/>
              <a:gd name="connsiteY2" fmla="*/ 0 h 28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060" h="288618">
                <a:moveTo>
                  <a:pt x="63790" y="98612"/>
                </a:moveTo>
                <a:cubicBezTo>
                  <a:pt x="13737" y="200959"/>
                  <a:pt x="-36316" y="303306"/>
                  <a:pt x="36896" y="286871"/>
                </a:cubicBezTo>
                <a:cubicBezTo>
                  <a:pt x="110108" y="270436"/>
                  <a:pt x="306584" y="135218"/>
                  <a:pt x="503060" y="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944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8" grpId="0"/>
      <p:bldP spid="9" grpId="0" animBg="1"/>
      <p:bldP spid="11" grpId="0" animBg="1"/>
      <p:bldP spid="17" grpId="0" animBg="1"/>
      <p:bldP spid="1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7AF5A-A307-0A1B-C8A8-AD67D707A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576" y="73299"/>
            <a:ext cx="4998053" cy="6711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93E5AC-82C6-5A6F-8055-5FC1EC81F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51" b="3902"/>
          <a:stretch/>
        </p:blipFill>
        <p:spPr>
          <a:xfrm>
            <a:off x="10664926" y="3657600"/>
            <a:ext cx="1527073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6DE0D-D4BC-118C-6F7F-38F622C25D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218" y="4744167"/>
            <a:ext cx="3226358" cy="2380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F9D882-A174-131E-1CDD-ADE5FE4168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70"/>
          <a:stretch/>
        </p:blipFill>
        <p:spPr>
          <a:xfrm>
            <a:off x="-9625" y="3179450"/>
            <a:ext cx="1911375" cy="367855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21125A5-583C-F3F0-AF12-C089BE5C4F35}"/>
              </a:ext>
            </a:extLst>
          </p:cNvPr>
          <p:cNvSpPr/>
          <p:nvPr/>
        </p:nvSpPr>
        <p:spPr>
          <a:xfrm>
            <a:off x="0" y="494951"/>
            <a:ext cx="1543574" cy="419450"/>
          </a:xfrm>
          <a:custGeom>
            <a:avLst/>
            <a:gdLst>
              <a:gd name="connsiteX0" fmla="*/ 0 w 1543574"/>
              <a:gd name="connsiteY0" fmla="*/ 0 h 419450"/>
              <a:gd name="connsiteX1" fmla="*/ 1333849 w 1543574"/>
              <a:gd name="connsiteY1" fmla="*/ 0 h 419450"/>
              <a:gd name="connsiteX2" fmla="*/ 1543574 w 1543574"/>
              <a:gd name="connsiteY2" fmla="*/ 209725 h 419450"/>
              <a:gd name="connsiteX3" fmla="*/ 1333849 w 1543574"/>
              <a:gd name="connsiteY3" fmla="*/ 419450 h 419450"/>
              <a:gd name="connsiteX4" fmla="*/ 0 w 1543574"/>
              <a:gd name="connsiteY4" fmla="*/ 419450 h 419450"/>
              <a:gd name="connsiteX5" fmla="*/ 0 w 1543574"/>
              <a:gd name="connsiteY5" fmla="*/ 0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74" h="419450" fill="none" extrusionOk="0">
                <a:moveTo>
                  <a:pt x="0" y="0"/>
                </a:moveTo>
                <a:cubicBezTo>
                  <a:pt x="478497" y="-117303"/>
                  <a:pt x="940789" y="-48445"/>
                  <a:pt x="1333849" y="0"/>
                </a:cubicBezTo>
                <a:cubicBezTo>
                  <a:pt x="1403051" y="48598"/>
                  <a:pt x="1458615" y="148884"/>
                  <a:pt x="1543574" y="209725"/>
                </a:cubicBezTo>
                <a:cubicBezTo>
                  <a:pt x="1451263" y="282090"/>
                  <a:pt x="1436708" y="318291"/>
                  <a:pt x="1333849" y="419450"/>
                </a:cubicBezTo>
                <a:cubicBezTo>
                  <a:pt x="952156" y="326571"/>
                  <a:pt x="588431" y="336020"/>
                  <a:pt x="0" y="419450"/>
                </a:cubicBezTo>
                <a:cubicBezTo>
                  <a:pt x="-167" y="296763"/>
                  <a:pt x="-34587" y="207363"/>
                  <a:pt x="0" y="0"/>
                </a:cubicBezTo>
                <a:close/>
              </a:path>
              <a:path w="1543574" h="419450" stroke="0" extrusionOk="0">
                <a:moveTo>
                  <a:pt x="0" y="0"/>
                </a:moveTo>
                <a:cubicBezTo>
                  <a:pt x="444294" y="-41579"/>
                  <a:pt x="1039851" y="40634"/>
                  <a:pt x="1333849" y="0"/>
                </a:cubicBezTo>
                <a:cubicBezTo>
                  <a:pt x="1404310" y="89951"/>
                  <a:pt x="1498650" y="178120"/>
                  <a:pt x="1543574" y="209725"/>
                </a:cubicBezTo>
                <a:cubicBezTo>
                  <a:pt x="1503530" y="225134"/>
                  <a:pt x="1384180" y="354194"/>
                  <a:pt x="1333849" y="419450"/>
                </a:cubicBezTo>
                <a:cubicBezTo>
                  <a:pt x="1162056" y="422313"/>
                  <a:pt x="448030" y="538064"/>
                  <a:pt x="0" y="419450"/>
                </a:cubicBezTo>
                <a:cubicBezTo>
                  <a:pt x="15850" y="297106"/>
                  <a:pt x="9667" y="47770"/>
                  <a:pt x="0" y="0"/>
                </a:cubicBezTo>
                <a:close/>
              </a:path>
            </a:pathLst>
          </a:custGeom>
          <a:solidFill>
            <a:srgbClr val="CF324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42872354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التقويم الختامي</a:t>
            </a:r>
            <a:endParaRPr lang="en-AE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67F54F-B795-ECE3-288A-54F5A479F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9892" y="6642956"/>
            <a:ext cx="2021747" cy="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20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276</Words>
  <Application>Microsoft Office PowerPoint</Application>
  <PresentationFormat>Widescreen</PresentationFormat>
  <Paragraphs>35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24</cp:revision>
  <dcterms:created xsi:type="dcterms:W3CDTF">2022-12-13T06:14:06Z</dcterms:created>
  <dcterms:modified xsi:type="dcterms:W3CDTF">2022-12-14T07:10:55Z</dcterms:modified>
</cp:coreProperties>
</file>