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7" r:id="rId1"/>
  </p:sldMasterIdLst>
  <p:notesMasterIdLst>
    <p:notesMasterId r:id="rId56"/>
  </p:notesMasterIdLst>
  <p:sldIdLst>
    <p:sldId id="1347" r:id="rId2"/>
    <p:sldId id="1348" r:id="rId3"/>
    <p:sldId id="260" r:id="rId4"/>
    <p:sldId id="1352" r:id="rId5"/>
    <p:sldId id="456" r:id="rId6"/>
    <p:sldId id="447" r:id="rId7"/>
    <p:sldId id="448" r:id="rId8"/>
    <p:sldId id="437" r:id="rId9"/>
    <p:sldId id="450" r:id="rId10"/>
    <p:sldId id="350" r:id="rId11"/>
    <p:sldId id="351" r:id="rId12"/>
    <p:sldId id="275" r:id="rId13"/>
    <p:sldId id="438" r:id="rId14"/>
    <p:sldId id="400" r:id="rId15"/>
    <p:sldId id="436" r:id="rId16"/>
    <p:sldId id="457" r:id="rId17"/>
    <p:sldId id="1353" r:id="rId18"/>
    <p:sldId id="1354" r:id="rId19"/>
    <p:sldId id="1355" r:id="rId20"/>
    <p:sldId id="1356" r:id="rId21"/>
    <p:sldId id="405" r:id="rId22"/>
    <p:sldId id="406" r:id="rId23"/>
    <p:sldId id="444" r:id="rId24"/>
    <p:sldId id="1364" r:id="rId25"/>
    <p:sldId id="1366" r:id="rId26"/>
    <p:sldId id="1365" r:id="rId27"/>
    <p:sldId id="1367" r:id="rId28"/>
    <p:sldId id="1369" r:id="rId29"/>
    <p:sldId id="1368" r:id="rId30"/>
    <p:sldId id="1361" r:id="rId31"/>
    <p:sldId id="1360" r:id="rId32"/>
    <p:sldId id="1362" r:id="rId33"/>
    <p:sldId id="1374" r:id="rId34"/>
    <p:sldId id="1370" r:id="rId35"/>
    <p:sldId id="1363" r:id="rId36"/>
    <p:sldId id="1371" r:id="rId37"/>
    <p:sldId id="454" r:id="rId38"/>
    <p:sldId id="1372" r:id="rId39"/>
    <p:sldId id="1373" r:id="rId40"/>
    <p:sldId id="452" r:id="rId41"/>
    <p:sldId id="421" r:id="rId42"/>
    <p:sldId id="451" r:id="rId43"/>
    <p:sldId id="1359" r:id="rId44"/>
    <p:sldId id="411" r:id="rId45"/>
    <p:sldId id="4080" r:id="rId46"/>
    <p:sldId id="4110" r:id="rId47"/>
    <p:sldId id="412" r:id="rId48"/>
    <p:sldId id="1358" r:id="rId49"/>
    <p:sldId id="446" r:id="rId50"/>
    <p:sldId id="445" r:id="rId51"/>
    <p:sldId id="432" r:id="rId52"/>
    <p:sldId id="427" r:id="rId53"/>
    <p:sldId id="453" r:id="rId54"/>
    <p:sldId id="455" r:id="rId55"/>
  </p:sldIdLst>
  <p:sldSz cx="9144000" cy="6858000" type="screen4x3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00CC00"/>
    <a:srgbClr val="3399FF"/>
    <a:srgbClr val="0066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0" autoAdjust="0"/>
    <p:restoredTop sz="87805" autoAdjust="0"/>
  </p:normalViewPr>
  <p:slideViewPr>
    <p:cSldViewPr snapToGrid="0">
      <p:cViewPr varScale="1">
        <p:scale>
          <a:sx n="72" d="100"/>
          <a:sy n="72" d="100"/>
        </p:scale>
        <p:origin x="151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1281A0-702D-4463-9649-FF50EFD0870F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6D48F4-CACA-4DDF-90EC-D4A4103B9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54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ما الذي يسبب الانتقال من فصل لآخر حسب رأيك؟</a:t>
            </a:r>
          </a:p>
          <a:p>
            <a:r>
              <a:rPr lang="ar-A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ماهي الكلمات التي يمكنك استخدامها لوصف الفصول في بلادنا ؟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D48F4-CACA-4DDF-90EC-D4A4103B9E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94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A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أين الشمس في كل صورة؟</a:t>
            </a:r>
          </a:p>
          <a:p>
            <a:r>
              <a:rPr lang="ar-A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اين تكون الشمس عندما يكون الضل اطول </a:t>
            </a:r>
          </a:p>
          <a:p>
            <a:r>
              <a:rPr lang="ar-AE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اين تكون الشمس عندما يكون الضل اقصر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6D48F4-CACA-4DDF-90EC-D4A4103B9EE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6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910" y="304800"/>
            <a:ext cx="531852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95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8910" y="3108804"/>
            <a:ext cx="531852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accent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0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48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8761" y="304801"/>
            <a:ext cx="1286850" cy="5410200"/>
          </a:xfrm>
        </p:spPr>
        <p:txBody>
          <a:bodyPr vert="eaVert" rtlCol="0"/>
          <a:lstStyle/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57350" y="304801"/>
            <a:ext cx="5627111" cy="5410200"/>
          </a:xfrm>
        </p:spPr>
        <p:txBody>
          <a:bodyPr vert="eaVert"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9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5010" y="1600201"/>
            <a:ext cx="4800601" cy="2486025"/>
          </a:xfrm>
        </p:spPr>
        <p:txBody>
          <a:bodyPr rtlCol="0" anchor="b">
            <a:normAutofit/>
          </a:bodyPr>
          <a:lstStyle>
            <a:lvl1pPr>
              <a:defRPr sz="3900"/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5009" y="4105029"/>
            <a:ext cx="4800601" cy="914400"/>
          </a:xfrm>
        </p:spPr>
        <p:txBody>
          <a:bodyPr rtlCol="0">
            <a:normAutofit/>
          </a:bodyPr>
          <a:lstStyle>
            <a:lvl1pPr marL="0" indent="0">
              <a:buNone/>
              <a:defRPr sz="15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56160" y="1600200"/>
            <a:ext cx="3429000" cy="4114800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6610" y="1600200"/>
            <a:ext cx="3429000" cy="4114800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56160" y="2505075"/>
            <a:ext cx="3429000" cy="3337560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56610" y="1600200"/>
            <a:ext cx="3429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1575" b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56610" y="2505075"/>
            <a:ext cx="3429000" cy="3337560"/>
          </a:xfrm>
        </p:spPr>
        <p:txBody>
          <a:bodyPr rtlCol="0"/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43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0360" y="533400"/>
            <a:ext cx="5143500" cy="4800600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8211" y="4583188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29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209" y="2277477"/>
            <a:ext cx="2057401" cy="2322178"/>
          </a:xfrm>
        </p:spPr>
        <p:txBody>
          <a:bodyPr rtlCol="0" anchor="b">
            <a:normAutofit/>
          </a:bodyPr>
          <a:lstStyle>
            <a:lvl1pPr>
              <a:defRPr sz="195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8" name="Rounded Rectangle 7"/>
          <p:cNvSpPr/>
          <p:nvPr/>
        </p:nvSpPr>
        <p:spPr>
          <a:xfrm>
            <a:off x="970359" y="533400"/>
            <a:ext cx="51435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sz="1350" dirty="0"/>
          </a:p>
        </p:txBody>
      </p:sp>
      <p:sp>
        <p:nvSpPr>
          <p:cNvPr id="3" name="Picture Placeholder 2" title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1056084" y="647700"/>
            <a:ext cx="497205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8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8211" y="4583188"/>
            <a:ext cx="20574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750"/>
              </a:spcBef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46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56160" y="304800"/>
            <a:ext cx="702945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56160" y="1600200"/>
            <a:ext cx="702945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/>
              <a:t>Edit Master text styles</a:t>
            </a:r>
          </a:p>
          <a:p>
            <a:pPr lvl="1" rtl="0"/>
            <a:r>
              <a:rPr lang="en-US"/>
              <a:t>Second level</a:t>
            </a:r>
          </a:p>
          <a:p>
            <a:pPr lvl="2" rtl="0"/>
            <a:r>
              <a:rPr lang="en-US"/>
              <a:t>Third level</a:t>
            </a:r>
          </a:p>
          <a:p>
            <a:pPr lvl="3" rtl="0"/>
            <a:r>
              <a:rPr lang="en-US"/>
              <a:t>Fourth level</a:t>
            </a:r>
          </a:p>
          <a:p>
            <a:pPr lvl="4" rtl="0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182" y="6505078"/>
            <a:ext cx="75438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294B8D2-3F74-4955-A157-1FA49F699188}" type="datetimeFigureOut">
              <a:rPr lang="en-US" smtClean="0"/>
              <a:t>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60120" y="6505078"/>
            <a:ext cx="5157311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5611" y="6280299"/>
            <a:ext cx="40004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38" b="1">
                <a:solidFill>
                  <a:schemeClr val="accent2"/>
                </a:solidFill>
              </a:defRPr>
            </a:lvl1pPr>
          </a:lstStyle>
          <a:p>
            <a:fld id="{1C9A8451-7AF4-4CB1-B953-BD79CD775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578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171450" algn="l" defTabSz="685800" rtl="0" eaLnBrk="1" latinLnBrk="0" hangingPunct="1">
        <a:lnSpc>
          <a:spcPct val="90000"/>
        </a:lnSpc>
        <a:spcBef>
          <a:spcPts val="1350"/>
        </a:spcBef>
        <a:buSzPct val="80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685800" rtl="0" eaLnBrk="1" latinLnBrk="0" hangingPunct="1">
        <a:lnSpc>
          <a:spcPct val="90000"/>
        </a:lnSpc>
        <a:spcBef>
          <a:spcPts val="750"/>
        </a:spcBef>
        <a:buSzPct val="80000"/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2583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40589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88595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125980" indent="-171450" algn="l" defTabSz="685800" rtl="0" eaLnBrk="1" latinLnBrk="0" hangingPunct="1">
        <a:lnSpc>
          <a:spcPct val="90000"/>
        </a:lnSpc>
        <a:spcBef>
          <a:spcPts val="600"/>
        </a:spcBef>
        <a:buSzPct val="80000"/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microsoft.com/office/2007/relationships/hdphoto" Target="../media/hdphoto3.wdp"/><Relationship Id="rId1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29.jp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twig-world.com/film/tundra-1214/" TargetMode="Externa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jfif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44.png"/><Relationship Id="rId5" Type="http://schemas.microsoft.com/office/2007/relationships/hdphoto" Target="../media/hdphoto7.wdp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5">
            <a:extLst>
              <a:ext uri="{FF2B5EF4-FFF2-40B4-BE49-F238E27FC236}">
                <a16:creationId xmlns:a16="http://schemas.microsoft.com/office/drawing/2014/main" id="{6C71AAFB-8980-4E08-B868-5F60A8CB5074}"/>
              </a:ext>
            </a:extLst>
          </p:cNvPr>
          <p:cNvSpPr/>
          <p:nvPr/>
        </p:nvSpPr>
        <p:spPr>
          <a:xfrm>
            <a:off x="2081463" y="1433095"/>
            <a:ext cx="5125030" cy="3358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1350" dirty="0"/>
              <a:t>‎⁨</a:t>
            </a:r>
            <a:r>
              <a:rPr lang="ar-AE" sz="1350" dirty="0"/>
              <a:t>درس الخميس</a:t>
            </a:r>
            <a:r>
              <a:rPr lang="en" sz="1350" dirty="0"/>
              <a:t>⁩.pptx</a:t>
            </a:r>
            <a:endParaRPr lang="ar-AE" sz="1350" dirty="0"/>
          </a:p>
        </p:txBody>
      </p:sp>
      <p:sp>
        <p:nvSpPr>
          <p:cNvPr id="266" name="مستطيل 265">
            <a:extLst>
              <a:ext uri="{FF2B5EF4-FFF2-40B4-BE49-F238E27FC236}">
                <a16:creationId xmlns:a16="http://schemas.microsoft.com/office/drawing/2014/main" id="{58EACD5E-C0E0-46FC-8783-83171190239B}"/>
              </a:ext>
            </a:extLst>
          </p:cNvPr>
          <p:cNvSpPr/>
          <p:nvPr/>
        </p:nvSpPr>
        <p:spPr>
          <a:xfrm>
            <a:off x="-22590" y="899652"/>
            <a:ext cx="1067215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حالة الطقس</a:t>
            </a:r>
          </a:p>
        </p:txBody>
      </p:sp>
      <p:sp>
        <p:nvSpPr>
          <p:cNvPr id="267" name="مستطيل 266">
            <a:extLst>
              <a:ext uri="{FF2B5EF4-FFF2-40B4-BE49-F238E27FC236}">
                <a16:creationId xmlns:a16="http://schemas.microsoft.com/office/drawing/2014/main" id="{9AB34C11-199A-41C3-B926-2F6A4D8C20D9}"/>
              </a:ext>
            </a:extLst>
          </p:cNvPr>
          <p:cNvSpPr/>
          <p:nvPr/>
        </p:nvSpPr>
        <p:spPr>
          <a:xfrm>
            <a:off x="8285668" y="1334900"/>
            <a:ext cx="74635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شعوري</a:t>
            </a:r>
          </a:p>
        </p:txBody>
      </p:sp>
      <p:sp>
        <p:nvSpPr>
          <p:cNvPr id="268" name="مستطيل 267">
            <a:extLst>
              <a:ext uri="{FF2B5EF4-FFF2-40B4-BE49-F238E27FC236}">
                <a16:creationId xmlns:a16="http://schemas.microsoft.com/office/drawing/2014/main" id="{9D94B249-8562-4304-81F6-2354FDA03C38}"/>
              </a:ext>
            </a:extLst>
          </p:cNvPr>
          <p:cNvSpPr/>
          <p:nvPr/>
        </p:nvSpPr>
        <p:spPr>
          <a:xfrm>
            <a:off x="7135059" y="925166"/>
            <a:ext cx="1096134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شهور السنة</a:t>
            </a:r>
          </a:p>
        </p:txBody>
      </p:sp>
      <p:sp>
        <p:nvSpPr>
          <p:cNvPr id="269" name="مستطيل 268">
            <a:extLst>
              <a:ext uri="{FF2B5EF4-FFF2-40B4-BE49-F238E27FC236}">
                <a16:creationId xmlns:a16="http://schemas.microsoft.com/office/drawing/2014/main" id="{AC55219F-C88B-40C1-9654-979213AACFF7}"/>
              </a:ext>
            </a:extLst>
          </p:cNvPr>
          <p:cNvSpPr/>
          <p:nvPr/>
        </p:nvSpPr>
        <p:spPr>
          <a:xfrm>
            <a:off x="1001528" y="913885"/>
            <a:ext cx="111851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أيام الاسبوع</a:t>
            </a:r>
          </a:p>
        </p:txBody>
      </p:sp>
      <p:sp>
        <p:nvSpPr>
          <p:cNvPr id="270" name="مستطيل 269">
            <a:extLst>
              <a:ext uri="{FF2B5EF4-FFF2-40B4-BE49-F238E27FC236}">
                <a16:creationId xmlns:a16="http://schemas.microsoft.com/office/drawing/2014/main" id="{1B3BC304-18D1-4D3B-9AFF-2E11FFDAA37C}"/>
              </a:ext>
            </a:extLst>
          </p:cNvPr>
          <p:cNvSpPr/>
          <p:nvPr/>
        </p:nvSpPr>
        <p:spPr>
          <a:xfrm>
            <a:off x="6431287" y="4322105"/>
            <a:ext cx="69038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 </a:t>
            </a:r>
          </a:p>
        </p:txBody>
      </p:sp>
      <p:grpSp>
        <p:nvGrpSpPr>
          <p:cNvPr id="272" name="مجموعة 271">
            <a:extLst>
              <a:ext uri="{FF2B5EF4-FFF2-40B4-BE49-F238E27FC236}">
                <a16:creationId xmlns:a16="http://schemas.microsoft.com/office/drawing/2014/main" id="{38933A74-7425-4078-8551-F308D4F01D7E}"/>
              </a:ext>
            </a:extLst>
          </p:cNvPr>
          <p:cNvGrpSpPr/>
          <p:nvPr/>
        </p:nvGrpSpPr>
        <p:grpSpPr>
          <a:xfrm>
            <a:off x="2089424" y="1346997"/>
            <a:ext cx="4939146" cy="3075709"/>
            <a:chOff x="2794000" y="637308"/>
            <a:chExt cx="6585528" cy="4100945"/>
          </a:xfrm>
        </p:grpSpPr>
        <p:sp>
          <p:nvSpPr>
            <p:cNvPr id="311" name="مستطيل 310">
              <a:extLst>
                <a:ext uri="{FF2B5EF4-FFF2-40B4-BE49-F238E27FC236}">
                  <a16:creationId xmlns:a16="http://schemas.microsoft.com/office/drawing/2014/main" id="{5903EA56-F461-41BF-AA2C-CBE911DCBAEF}"/>
                </a:ext>
              </a:extLst>
            </p:cNvPr>
            <p:cNvSpPr/>
            <p:nvPr/>
          </p:nvSpPr>
          <p:spPr>
            <a:xfrm>
              <a:off x="2794000" y="637308"/>
              <a:ext cx="6585528" cy="4100945"/>
            </a:xfrm>
            <a:prstGeom prst="rect">
              <a:avLst/>
            </a:prstGeom>
            <a:gradFill rotWithShape="1">
              <a:gsLst>
                <a:gs pos="0">
                  <a:srgbClr val="D0CBA5">
                    <a:tint val="54000"/>
                    <a:alpha val="100000"/>
                    <a:satMod val="105000"/>
                    <a:lumMod val="110000"/>
                  </a:srgbClr>
                </a:gs>
                <a:gs pos="100000">
                  <a:srgbClr val="D0CBA5">
                    <a:tint val="78000"/>
                    <a:alpha val="92000"/>
                    <a:satMod val="109000"/>
                    <a:lumMod val="100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DFD9D5">
                  <a:lumMod val="25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prstClr val="black"/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2" name="مستطيل: زوايا مستديرة 311">
              <a:extLst>
                <a:ext uri="{FF2B5EF4-FFF2-40B4-BE49-F238E27FC236}">
                  <a16:creationId xmlns:a16="http://schemas.microsoft.com/office/drawing/2014/main" id="{FF704A53-8F5F-4B39-9D51-3A790B188ABF}"/>
                </a:ext>
              </a:extLst>
            </p:cNvPr>
            <p:cNvSpPr/>
            <p:nvPr/>
          </p:nvSpPr>
          <p:spPr>
            <a:xfrm>
              <a:off x="7815319" y="1378005"/>
              <a:ext cx="1451683" cy="596646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3" name="مستطيل: زوايا مستديرة 312">
              <a:extLst>
                <a:ext uri="{FF2B5EF4-FFF2-40B4-BE49-F238E27FC236}">
                  <a16:creationId xmlns:a16="http://schemas.microsoft.com/office/drawing/2014/main" id="{6D9ED3F0-6820-4451-A795-ED5873320F54}"/>
                </a:ext>
              </a:extLst>
            </p:cNvPr>
            <p:cNvSpPr/>
            <p:nvPr/>
          </p:nvSpPr>
          <p:spPr>
            <a:xfrm>
              <a:off x="2955637" y="1366980"/>
              <a:ext cx="1451683" cy="596646"/>
            </a:xfrm>
            <a:prstGeom prst="roundRect">
              <a:avLst/>
            </a:prstGeom>
            <a:solidFill>
              <a:srgbClr val="06BFDE">
                <a:lumMod val="40000"/>
                <a:lumOff val="60000"/>
              </a:srgbClr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4" name="مستطيل: زوايا مستديرة 313">
              <a:extLst>
                <a:ext uri="{FF2B5EF4-FFF2-40B4-BE49-F238E27FC236}">
                  <a16:creationId xmlns:a16="http://schemas.microsoft.com/office/drawing/2014/main" id="{11F1AFB7-97E0-4C8E-A5A0-D3970F2C7A11}"/>
                </a:ext>
              </a:extLst>
            </p:cNvPr>
            <p:cNvSpPr/>
            <p:nvPr/>
          </p:nvSpPr>
          <p:spPr>
            <a:xfrm>
              <a:off x="4568956" y="1372499"/>
              <a:ext cx="1451683" cy="59664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5" name="مستطيل: زوايا مستديرة 314">
              <a:extLst>
                <a:ext uri="{FF2B5EF4-FFF2-40B4-BE49-F238E27FC236}">
                  <a16:creationId xmlns:a16="http://schemas.microsoft.com/office/drawing/2014/main" id="{F6E62C11-720A-4BCE-8ED8-7D38684EB90F}"/>
                </a:ext>
              </a:extLst>
            </p:cNvPr>
            <p:cNvSpPr/>
            <p:nvPr/>
          </p:nvSpPr>
          <p:spPr>
            <a:xfrm>
              <a:off x="6180598" y="1366980"/>
              <a:ext cx="1451683" cy="596646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6" name="مستطيل: زوايا مستديرة 315">
              <a:extLst>
                <a:ext uri="{FF2B5EF4-FFF2-40B4-BE49-F238E27FC236}">
                  <a16:creationId xmlns:a16="http://schemas.microsoft.com/office/drawing/2014/main" id="{AB41437B-8C5C-4CD5-97F1-3F9E65D55A29}"/>
                </a:ext>
              </a:extLst>
            </p:cNvPr>
            <p:cNvSpPr/>
            <p:nvPr/>
          </p:nvSpPr>
          <p:spPr>
            <a:xfrm>
              <a:off x="6585527" y="2832353"/>
              <a:ext cx="2498437" cy="1721173"/>
            </a:xfrm>
            <a:prstGeom prst="roundRect">
              <a:avLst/>
            </a:prstGeom>
            <a:solidFill>
              <a:srgbClr val="06BFDE">
                <a:lumMod val="20000"/>
                <a:lumOff val="80000"/>
              </a:srgbClr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7" name="مستطيل: زوايا مستديرة 316">
              <a:extLst>
                <a:ext uri="{FF2B5EF4-FFF2-40B4-BE49-F238E27FC236}">
                  <a16:creationId xmlns:a16="http://schemas.microsoft.com/office/drawing/2014/main" id="{84B9364C-C33A-4E71-A36C-3B9B8A1F32C7}"/>
                </a:ext>
              </a:extLst>
            </p:cNvPr>
            <p:cNvSpPr/>
            <p:nvPr/>
          </p:nvSpPr>
          <p:spPr>
            <a:xfrm>
              <a:off x="3158101" y="2832353"/>
              <a:ext cx="2498437" cy="1721173"/>
            </a:xfrm>
            <a:prstGeom prst="roundRect">
              <a:avLst/>
            </a:prstGeom>
            <a:solidFill>
              <a:srgbClr val="F2C351">
                <a:lumMod val="40000"/>
                <a:lumOff val="60000"/>
              </a:srgbClr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8" name="مستطيل 317">
              <a:extLst>
                <a:ext uri="{FF2B5EF4-FFF2-40B4-BE49-F238E27FC236}">
                  <a16:creationId xmlns:a16="http://schemas.microsoft.com/office/drawing/2014/main" id="{E91077AE-2252-4FC3-92BE-F05ABA479165}"/>
                </a:ext>
              </a:extLst>
            </p:cNvPr>
            <p:cNvSpPr/>
            <p:nvPr/>
          </p:nvSpPr>
          <p:spPr>
            <a:xfrm>
              <a:off x="8080724" y="670119"/>
              <a:ext cx="700193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0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اليوم</a:t>
              </a:r>
            </a:p>
          </p:txBody>
        </p:sp>
        <p:sp>
          <p:nvSpPr>
            <p:cNvPr id="319" name="مستطيل 318">
              <a:extLst>
                <a:ext uri="{FF2B5EF4-FFF2-40B4-BE49-F238E27FC236}">
                  <a16:creationId xmlns:a16="http://schemas.microsoft.com/office/drawing/2014/main" id="{5B056199-91B0-4955-9DEF-276008EC5262}"/>
                </a:ext>
              </a:extLst>
            </p:cNvPr>
            <p:cNvSpPr/>
            <p:nvPr/>
          </p:nvSpPr>
          <p:spPr>
            <a:xfrm>
              <a:off x="6914645" y="2132176"/>
              <a:ext cx="1801348" cy="76944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3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حالة  الطقس</a:t>
              </a:r>
            </a:p>
          </p:txBody>
        </p:sp>
        <p:sp>
          <p:nvSpPr>
            <p:cNvPr id="320" name="مستطيل 319">
              <a:extLst>
                <a:ext uri="{FF2B5EF4-FFF2-40B4-BE49-F238E27FC236}">
                  <a16:creationId xmlns:a16="http://schemas.microsoft.com/office/drawing/2014/main" id="{D0754C83-1776-4E95-97CB-F5F578516C2C}"/>
                </a:ext>
              </a:extLst>
            </p:cNvPr>
            <p:cNvSpPr/>
            <p:nvPr/>
          </p:nvSpPr>
          <p:spPr>
            <a:xfrm>
              <a:off x="3157353" y="695711"/>
              <a:ext cx="856217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0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السنة</a:t>
              </a:r>
            </a:p>
          </p:txBody>
        </p:sp>
        <p:sp>
          <p:nvSpPr>
            <p:cNvPr id="321" name="مستطيل 320">
              <a:extLst>
                <a:ext uri="{FF2B5EF4-FFF2-40B4-BE49-F238E27FC236}">
                  <a16:creationId xmlns:a16="http://schemas.microsoft.com/office/drawing/2014/main" id="{229692E7-6F74-4D63-8E5C-C040CF45E048}"/>
                </a:ext>
              </a:extLst>
            </p:cNvPr>
            <p:cNvSpPr/>
            <p:nvPr/>
          </p:nvSpPr>
          <p:spPr>
            <a:xfrm>
              <a:off x="4742007" y="670497"/>
              <a:ext cx="854080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0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الشهر</a:t>
              </a:r>
            </a:p>
          </p:txBody>
        </p:sp>
        <p:sp>
          <p:nvSpPr>
            <p:cNvPr id="322" name="مستطيل 321">
              <a:extLst>
                <a:ext uri="{FF2B5EF4-FFF2-40B4-BE49-F238E27FC236}">
                  <a16:creationId xmlns:a16="http://schemas.microsoft.com/office/drawing/2014/main" id="{54526087-A972-4A6E-8195-0F3D32FD6C1F}"/>
                </a:ext>
              </a:extLst>
            </p:cNvPr>
            <p:cNvSpPr/>
            <p:nvPr/>
          </p:nvSpPr>
          <p:spPr>
            <a:xfrm>
              <a:off x="6442189" y="683593"/>
              <a:ext cx="886225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0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التاريخ</a:t>
              </a:r>
            </a:p>
          </p:txBody>
        </p:sp>
        <p:sp>
          <p:nvSpPr>
            <p:cNvPr id="323" name="مستطيل 322">
              <a:extLst>
                <a:ext uri="{FF2B5EF4-FFF2-40B4-BE49-F238E27FC236}">
                  <a16:creationId xmlns:a16="http://schemas.microsoft.com/office/drawing/2014/main" id="{0BFE95BC-75B7-4036-B3E0-CE7A31656A43}"/>
                </a:ext>
              </a:extLst>
            </p:cNvPr>
            <p:cNvSpPr/>
            <p:nvPr/>
          </p:nvSpPr>
          <p:spPr>
            <a:xfrm>
              <a:off x="3638443" y="2068431"/>
              <a:ext cx="1168269" cy="76944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3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شعوري</a:t>
              </a:r>
            </a:p>
          </p:txBody>
        </p:sp>
      </p:grpSp>
      <p:sp>
        <p:nvSpPr>
          <p:cNvPr id="273" name="مستطيل: زوايا مستديرة 272">
            <a:extLst>
              <a:ext uri="{FF2B5EF4-FFF2-40B4-BE49-F238E27FC236}">
                <a16:creationId xmlns:a16="http://schemas.microsoft.com/office/drawing/2014/main" id="{D2BC1C5B-6247-4CC8-B789-478A29605E7F}"/>
              </a:ext>
            </a:extLst>
          </p:cNvPr>
          <p:cNvSpPr/>
          <p:nvPr/>
        </p:nvSpPr>
        <p:spPr>
          <a:xfrm>
            <a:off x="5250664" y="945963"/>
            <a:ext cx="1146482" cy="339365"/>
          </a:xfrm>
          <a:prstGeom prst="roundRect">
            <a:avLst/>
          </a:prstGeom>
          <a:solidFill>
            <a:srgbClr val="06BFDE">
              <a:lumMod val="60000"/>
              <a:lumOff val="40000"/>
            </a:srgbClr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endParaRPr lang="ar-AE" sz="1350" kern="0" dirty="0">
              <a:solidFill>
                <a:prstClr val="white"/>
              </a:solidFill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274" name="مستطيل: زوايا مستديرة 273">
            <a:extLst>
              <a:ext uri="{FF2B5EF4-FFF2-40B4-BE49-F238E27FC236}">
                <a16:creationId xmlns:a16="http://schemas.microsoft.com/office/drawing/2014/main" id="{71CEFFA9-0F51-48A1-9C3A-5A221BE0996B}"/>
              </a:ext>
            </a:extLst>
          </p:cNvPr>
          <p:cNvSpPr/>
          <p:nvPr/>
        </p:nvSpPr>
        <p:spPr>
          <a:xfrm>
            <a:off x="2633445" y="932527"/>
            <a:ext cx="1146482" cy="339365"/>
          </a:xfrm>
          <a:prstGeom prst="roundRect">
            <a:avLst/>
          </a:prstGeom>
          <a:solidFill>
            <a:srgbClr val="06BFDE">
              <a:lumMod val="60000"/>
              <a:lumOff val="40000"/>
            </a:srgbClr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endParaRPr lang="ar-AE" sz="1350" kern="0" dirty="0">
              <a:solidFill>
                <a:prstClr val="white"/>
              </a:solidFill>
              <a:latin typeface="Rockwell" panose="02060603020205020403"/>
              <a:cs typeface="Arial" panose="020B0604020202020204" pitchFamily="34" charset="0"/>
            </a:endParaRPr>
          </a:p>
        </p:txBody>
      </p:sp>
      <p:grpSp>
        <p:nvGrpSpPr>
          <p:cNvPr id="275" name="مجموعة 274">
            <a:extLst>
              <a:ext uri="{FF2B5EF4-FFF2-40B4-BE49-F238E27FC236}">
                <a16:creationId xmlns:a16="http://schemas.microsoft.com/office/drawing/2014/main" id="{45D238E2-61ED-41CE-B1D9-334A7E02104A}"/>
              </a:ext>
            </a:extLst>
          </p:cNvPr>
          <p:cNvGrpSpPr/>
          <p:nvPr/>
        </p:nvGrpSpPr>
        <p:grpSpPr>
          <a:xfrm>
            <a:off x="7224556" y="1451708"/>
            <a:ext cx="975425" cy="3934595"/>
            <a:chOff x="9622209" y="743736"/>
            <a:chExt cx="1300566" cy="6531941"/>
          </a:xfrm>
        </p:grpSpPr>
        <p:sp>
          <p:nvSpPr>
            <p:cNvPr id="299" name="مستطيل: زوايا مستديرة 298">
              <a:extLst>
                <a:ext uri="{FF2B5EF4-FFF2-40B4-BE49-F238E27FC236}">
                  <a16:creationId xmlns:a16="http://schemas.microsoft.com/office/drawing/2014/main" id="{3BA2A348-74B0-4F59-A7D9-CB4435E6D097}"/>
                </a:ext>
              </a:extLst>
            </p:cNvPr>
            <p:cNvSpPr/>
            <p:nvPr/>
          </p:nvSpPr>
          <p:spPr>
            <a:xfrm>
              <a:off x="9680040" y="743736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0" name="مستطيل: زوايا مستديرة 299">
              <a:extLst>
                <a:ext uri="{FF2B5EF4-FFF2-40B4-BE49-F238E27FC236}">
                  <a16:creationId xmlns:a16="http://schemas.microsoft.com/office/drawing/2014/main" id="{8B63D4B1-1059-403A-9731-7482342C38A4}"/>
                </a:ext>
              </a:extLst>
            </p:cNvPr>
            <p:cNvSpPr/>
            <p:nvPr/>
          </p:nvSpPr>
          <p:spPr>
            <a:xfrm>
              <a:off x="9691887" y="1295349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1" name="مستطيل: زوايا مستديرة 300">
              <a:extLst>
                <a:ext uri="{FF2B5EF4-FFF2-40B4-BE49-F238E27FC236}">
                  <a16:creationId xmlns:a16="http://schemas.microsoft.com/office/drawing/2014/main" id="{4A2EEB39-62F2-46E4-BDED-51A931EE0D19}"/>
                </a:ext>
              </a:extLst>
            </p:cNvPr>
            <p:cNvSpPr/>
            <p:nvPr/>
          </p:nvSpPr>
          <p:spPr>
            <a:xfrm>
              <a:off x="9677910" y="1842849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2" name="مستطيل: زوايا مستديرة 301">
              <a:extLst>
                <a:ext uri="{FF2B5EF4-FFF2-40B4-BE49-F238E27FC236}">
                  <a16:creationId xmlns:a16="http://schemas.microsoft.com/office/drawing/2014/main" id="{DD5701CA-4F93-4536-97D4-1BEB61F70780}"/>
                </a:ext>
              </a:extLst>
            </p:cNvPr>
            <p:cNvSpPr/>
            <p:nvPr/>
          </p:nvSpPr>
          <p:spPr>
            <a:xfrm>
              <a:off x="9667065" y="2391585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3" name="مستطيل: زوايا مستديرة 302">
              <a:extLst>
                <a:ext uri="{FF2B5EF4-FFF2-40B4-BE49-F238E27FC236}">
                  <a16:creationId xmlns:a16="http://schemas.microsoft.com/office/drawing/2014/main" id="{9245EE16-9B68-46F9-9CA1-CCB11FC4CA4B}"/>
                </a:ext>
              </a:extLst>
            </p:cNvPr>
            <p:cNvSpPr/>
            <p:nvPr/>
          </p:nvSpPr>
          <p:spPr>
            <a:xfrm>
              <a:off x="9653340" y="2940321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4" name="مستطيل: زوايا مستديرة 303">
              <a:extLst>
                <a:ext uri="{FF2B5EF4-FFF2-40B4-BE49-F238E27FC236}">
                  <a16:creationId xmlns:a16="http://schemas.microsoft.com/office/drawing/2014/main" id="{CD4F6482-B077-46C8-A850-7D313567CBF5}"/>
                </a:ext>
              </a:extLst>
            </p:cNvPr>
            <p:cNvSpPr/>
            <p:nvPr/>
          </p:nvSpPr>
          <p:spPr>
            <a:xfrm>
              <a:off x="9653901" y="3488606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5" name="مستطيل: زوايا مستديرة 304">
              <a:extLst>
                <a:ext uri="{FF2B5EF4-FFF2-40B4-BE49-F238E27FC236}">
                  <a16:creationId xmlns:a16="http://schemas.microsoft.com/office/drawing/2014/main" id="{3D218BAB-63D8-4D7A-A632-463731F3D92B}"/>
                </a:ext>
              </a:extLst>
            </p:cNvPr>
            <p:cNvSpPr/>
            <p:nvPr/>
          </p:nvSpPr>
          <p:spPr>
            <a:xfrm>
              <a:off x="9648909" y="4036891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6" name="مستطيل: زوايا مستديرة 305">
              <a:extLst>
                <a:ext uri="{FF2B5EF4-FFF2-40B4-BE49-F238E27FC236}">
                  <a16:creationId xmlns:a16="http://schemas.microsoft.com/office/drawing/2014/main" id="{44D379C0-D478-4C59-B6CC-A69113D59CF0}"/>
                </a:ext>
              </a:extLst>
            </p:cNvPr>
            <p:cNvSpPr/>
            <p:nvPr/>
          </p:nvSpPr>
          <p:spPr>
            <a:xfrm>
              <a:off x="9660756" y="4588504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7" name="مستطيل: زوايا مستديرة 306">
              <a:extLst>
                <a:ext uri="{FF2B5EF4-FFF2-40B4-BE49-F238E27FC236}">
                  <a16:creationId xmlns:a16="http://schemas.microsoft.com/office/drawing/2014/main" id="{DFBED8D2-5F85-48B2-B2AA-A4AAE8B0B19E}"/>
                </a:ext>
              </a:extLst>
            </p:cNvPr>
            <p:cNvSpPr/>
            <p:nvPr/>
          </p:nvSpPr>
          <p:spPr>
            <a:xfrm>
              <a:off x="9646779" y="5136004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8" name="مستطيل: زوايا مستديرة 307">
              <a:extLst>
                <a:ext uri="{FF2B5EF4-FFF2-40B4-BE49-F238E27FC236}">
                  <a16:creationId xmlns:a16="http://schemas.microsoft.com/office/drawing/2014/main" id="{0688253D-3A1D-476F-B522-B3DD8BCCC1D5}"/>
                </a:ext>
              </a:extLst>
            </p:cNvPr>
            <p:cNvSpPr/>
            <p:nvPr/>
          </p:nvSpPr>
          <p:spPr>
            <a:xfrm>
              <a:off x="9635934" y="5684740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9" name="مستطيل: زوايا مستديرة 308">
              <a:extLst>
                <a:ext uri="{FF2B5EF4-FFF2-40B4-BE49-F238E27FC236}">
                  <a16:creationId xmlns:a16="http://schemas.microsoft.com/office/drawing/2014/main" id="{00831D55-8A97-4B40-B778-CEB1E0153B36}"/>
                </a:ext>
              </a:extLst>
            </p:cNvPr>
            <p:cNvSpPr/>
            <p:nvPr/>
          </p:nvSpPr>
          <p:spPr>
            <a:xfrm>
              <a:off x="9622209" y="6233476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0" name="مستطيل: زوايا مستديرة 309">
              <a:extLst>
                <a:ext uri="{FF2B5EF4-FFF2-40B4-BE49-F238E27FC236}">
                  <a16:creationId xmlns:a16="http://schemas.microsoft.com/office/drawing/2014/main" id="{91158493-3F6B-4F98-835C-62FED37C988B}"/>
                </a:ext>
              </a:extLst>
            </p:cNvPr>
            <p:cNvSpPr/>
            <p:nvPr/>
          </p:nvSpPr>
          <p:spPr>
            <a:xfrm>
              <a:off x="9622770" y="6781761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</p:grpSp>
      <p:grpSp>
        <p:nvGrpSpPr>
          <p:cNvPr id="276" name="مجموعة 275">
            <a:extLst>
              <a:ext uri="{FF2B5EF4-FFF2-40B4-BE49-F238E27FC236}">
                <a16:creationId xmlns:a16="http://schemas.microsoft.com/office/drawing/2014/main" id="{3B4F9C21-D2ED-45B2-9F46-164B4CCEEE15}"/>
              </a:ext>
            </a:extLst>
          </p:cNvPr>
          <p:cNvGrpSpPr/>
          <p:nvPr/>
        </p:nvGrpSpPr>
        <p:grpSpPr>
          <a:xfrm>
            <a:off x="1020579" y="1537410"/>
            <a:ext cx="958385" cy="3651118"/>
            <a:chOff x="1369044" y="717701"/>
            <a:chExt cx="1277846" cy="4868157"/>
          </a:xfrm>
        </p:grpSpPr>
        <p:sp>
          <p:nvSpPr>
            <p:cNvPr id="292" name="مستطيل: زوايا مستديرة 291">
              <a:extLst>
                <a:ext uri="{FF2B5EF4-FFF2-40B4-BE49-F238E27FC236}">
                  <a16:creationId xmlns:a16="http://schemas.microsoft.com/office/drawing/2014/main" id="{C9BC6D7F-494C-4DBF-8832-A5D93F8F49E8}"/>
                </a:ext>
              </a:extLst>
            </p:cNvPr>
            <p:cNvSpPr/>
            <p:nvPr/>
          </p:nvSpPr>
          <p:spPr>
            <a:xfrm>
              <a:off x="1402351" y="717701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3" name="مستطيل: زوايا مستديرة 292">
              <a:extLst>
                <a:ext uri="{FF2B5EF4-FFF2-40B4-BE49-F238E27FC236}">
                  <a16:creationId xmlns:a16="http://schemas.microsoft.com/office/drawing/2014/main" id="{13B61A25-CE3B-41E0-A7CE-7A0B30D087E6}"/>
                </a:ext>
              </a:extLst>
            </p:cNvPr>
            <p:cNvSpPr/>
            <p:nvPr/>
          </p:nvSpPr>
          <p:spPr>
            <a:xfrm>
              <a:off x="1389489" y="1415648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4" name="مستطيل: زوايا مستديرة 293">
              <a:extLst>
                <a:ext uri="{FF2B5EF4-FFF2-40B4-BE49-F238E27FC236}">
                  <a16:creationId xmlns:a16="http://schemas.microsoft.com/office/drawing/2014/main" id="{350CF6AB-3870-4DCE-9353-DEC9665E7D56}"/>
                </a:ext>
              </a:extLst>
            </p:cNvPr>
            <p:cNvSpPr/>
            <p:nvPr/>
          </p:nvSpPr>
          <p:spPr>
            <a:xfrm>
              <a:off x="1408516" y="2864228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5" name="مستطيل: زوايا مستديرة 294">
              <a:extLst>
                <a:ext uri="{FF2B5EF4-FFF2-40B4-BE49-F238E27FC236}">
                  <a16:creationId xmlns:a16="http://schemas.microsoft.com/office/drawing/2014/main" id="{E62A6E23-61E9-491C-ABD7-B60C9F56ABE8}"/>
                </a:ext>
              </a:extLst>
            </p:cNvPr>
            <p:cNvSpPr/>
            <p:nvPr/>
          </p:nvSpPr>
          <p:spPr>
            <a:xfrm>
              <a:off x="1408516" y="2127385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6" name="مستطيل: زوايا مستديرة 295">
              <a:extLst>
                <a:ext uri="{FF2B5EF4-FFF2-40B4-BE49-F238E27FC236}">
                  <a16:creationId xmlns:a16="http://schemas.microsoft.com/office/drawing/2014/main" id="{8756AE7A-CE0C-4A39-841A-220DBB8C1129}"/>
                </a:ext>
              </a:extLst>
            </p:cNvPr>
            <p:cNvSpPr/>
            <p:nvPr/>
          </p:nvSpPr>
          <p:spPr>
            <a:xfrm>
              <a:off x="1375119" y="4302682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7" name="مستطيل: زوايا مستديرة 296">
              <a:extLst>
                <a:ext uri="{FF2B5EF4-FFF2-40B4-BE49-F238E27FC236}">
                  <a16:creationId xmlns:a16="http://schemas.microsoft.com/office/drawing/2014/main" id="{43845900-BEAF-4D97-98F0-052304EB60F8}"/>
                </a:ext>
              </a:extLst>
            </p:cNvPr>
            <p:cNvSpPr/>
            <p:nvPr/>
          </p:nvSpPr>
          <p:spPr>
            <a:xfrm>
              <a:off x="1396186" y="3583455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8" name="مستطيل: زوايا مستديرة 297">
              <a:extLst>
                <a:ext uri="{FF2B5EF4-FFF2-40B4-BE49-F238E27FC236}">
                  <a16:creationId xmlns:a16="http://schemas.microsoft.com/office/drawing/2014/main" id="{07B03504-2E9C-4427-9474-8E026328637B}"/>
                </a:ext>
              </a:extLst>
            </p:cNvPr>
            <p:cNvSpPr/>
            <p:nvPr/>
          </p:nvSpPr>
          <p:spPr>
            <a:xfrm>
              <a:off x="1369044" y="5023073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</p:grpSp>
      <p:sp>
        <p:nvSpPr>
          <p:cNvPr id="282" name="مستطيل 281">
            <a:extLst>
              <a:ext uri="{FF2B5EF4-FFF2-40B4-BE49-F238E27FC236}">
                <a16:creationId xmlns:a16="http://schemas.microsoft.com/office/drawing/2014/main" id="{1D47C00D-E7A3-4F0B-89B1-3137AD698CCC}"/>
              </a:ext>
            </a:extLst>
          </p:cNvPr>
          <p:cNvSpPr/>
          <p:nvPr/>
        </p:nvSpPr>
        <p:spPr>
          <a:xfrm>
            <a:off x="6084117" y="4425958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1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325" name="مستطيل 324">
            <a:extLst>
              <a:ext uri="{FF2B5EF4-FFF2-40B4-BE49-F238E27FC236}">
                <a16:creationId xmlns:a16="http://schemas.microsoft.com/office/drawing/2014/main" id="{8F809F43-CFF7-4C65-AD00-D46FE4DC2047}"/>
              </a:ext>
            </a:extLst>
          </p:cNvPr>
          <p:cNvSpPr/>
          <p:nvPr/>
        </p:nvSpPr>
        <p:spPr>
          <a:xfrm>
            <a:off x="5221303" y="917602"/>
            <a:ext cx="114929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/>
              </a:rPr>
              <a:t>1442</a:t>
            </a:r>
            <a:endParaRPr lang="ar-SA" sz="405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/>
            </a:endParaRPr>
          </a:p>
        </p:txBody>
      </p:sp>
      <p:sp>
        <p:nvSpPr>
          <p:cNvPr id="326" name="مستطيل 325">
            <a:extLst>
              <a:ext uri="{FF2B5EF4-FFF2-40B4-BE49-F238E27FC236}">
                <a16:creationId xmlns:a16="http://schemas.microsoft.com/office/drawing/2014/main" id="{E974ACD6-6C7B-43BB-BA7F-576B0C052D22}"/>
              </a:ext>
            </a:extLst>
          </p:cNvPr>
          <p:cNvSpPr/>
          <p:nvPr/>
        </p:nvSpPr>
        <p:spPr>
          <a:xfrm>
            <a:off x="2727169" y="867611"/>
            <a:ext cx="959032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/>
              </a:rPr>
              <a:t>2021</a:t>
            </a:r>
            <a:endParaRPr lang="ar-SA" sz="405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/>
            </a:endParaRPr>
          </a:p>
        </p:txBody>
      </p:sp>
      <p:sp>
        <p:nvSpPr>
          <p:cNvPr id="327" name="مستطيل 326">
            <a:extLst>
              <a:ext uri="{FF2B5EF4-FFF2-40B4-BE49-F238E27FC236}">
                <a16:creationId xmlns:a16="http://schemas.microsoft.com/office/drawing/2014/main" id="{81C36356-F324-444F-A3AE-7594B4E7DB11}"/>
              </a:ext>
            </a:extLst>
          </p:cNvPr>
          <p:cNvSpPr/>
          <p:nvPr/>
        </p:nvSpPr>
        <p:spPr>
          <a:xfrm>
            <a:off x="7509208" y="1379034"/>
            <a:ext cx="42383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يناير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28" name="مستطيل 327">
            <a:extLst>
              <a:ext uri="{FF2B5EF4-FFF2-40B4-BE49-F238E27FC236}">
                <a16:creationId xmlns:a16="http://schemas.microsoft.com/office/drawing/2014/main" id="{D1254C42-D8A4-46B3-B883-E742B13BB1C3}"/>
              </a:ext>
            </a:extLst>
          </p:cNvPr>
          <p:cNvSpPr/>
          <p:nvPr/>
        </p:nvSpPr>
        <p:spPr>
          <a:xfrm>
            <a:off x="7468269" y="1696889"/>
            <a:ext cx="48474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فبراير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29" name="مستطيل 328">
            <a:extLst>
              <a:ext uri="{FF2B5EF4-FFF2-40B4-BE49-F238E27FC236}">
                <a16:creationId xmlns:a16="http://schemas.microsoft.com/office/drawing/2014/main" id="{B7300289-0C7B-4730-8C7D-B20E6E5182EB}"/>
              </a:ext>
            </a:extLst>
          </p:cNvPr>
          <p:cNvSpPr/>
          <p:nvPr/>
        </p:nvSpPr>
        <p:spPr>
          <a:xfrm>
            <a:off x="7480537" y="2014208"/>
            <a:ext cx="50879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مارس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0" name="مستطيل 329">
            <a:extLst>
              <a:ext uri="{FF2B5EF4-FFF2-40B4-BE49-F238E27FC236}">
                <a16:creationId xmlns:a16="http://schemas.microsoft.com/office/drawing/2014/main" id="{5DD83DAF-80C7-4925-B9D8-448D422FE805}"/>
              </a:ext>
            </a:extLst>
          </p:cNvPr>
          <p:cNvSpPr/>
          <p:nvPr/>
        </p:nvSpPr>
        <p:spPr>
          <a:xfrm>
            <a:off x="7426257" y="2388982"/>
            <a:ext cx="45429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أبريل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1" name="مستطيل 330">
            <a:extLst>
              <a:ext uri="{FF2B5EF4-FFF2-40B4-BE49-F238E27FC236}">
                <a16:creationId xmlns:a16="http://schemas.microsoft.com/office/drawing/2014/main" id="{8C163747-7313-4DA6-A8F7-7443F670E4F8}"/>
              </a:ext>
            </a:extLst>
          </p:cNvPr>
          <p:cNvSpPr/>
          <p:nvPr/>
        </p:nvSpPr>
        <p:spPr>
          <a:xfrm>
            <a:off x="7496024" y="2674500"/>
            <a:ext cx="394981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مايو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2" name="مستطيل 331">
            <a:extLst>
              <a:ext uri="{FF2B5EF4-FFF2-40B4-BE49-F238E27FC236}">
                <a16:creationId xmlns:a16="http://schemas.microsoft.com/office/drawing/2014/main" id="{B4EF62D2-38DA-48EE-94D0-D1A9065D1B42}"/>
              </a:ext>
            </a:extLst>
          </p:cNvPr>
          <p:cNvSpPr/>
          <p:nvPr/>
        </p:nvSpPr>
        <p:spPr>
          <a:xfrm>
            <a:off x="7474587" y="3010939"/>
            <a:ext cx="43826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يونيو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3" name="مستطيل 332">
            <a:extLst>
              <a:ext uri="{FF2B5EF4-FFF2-40B4-BE49-F238E27FC236}">
                <a16:creationId xmlns:a16="http://schemas.microsoft.com/office/drawing/2014/main" id="{9D1E3944-BE50-4D06-8DA0-7A13C0AD3B54}"/>
              </a:ext>
            </a:extLst>
          </p:cNvPr>
          <p:cNvSpPr/>
          <p:nvPr/>
        </p:nvSpPr>
        <p:spPr>
          <a:xfrm>
            <a:off x="7464673" y="3364893"/>
            <a:ext cx="443071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يوليو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4" name="مستطيل 333">
            <a:extLst>
              <a:ext uri="{FF2B5EF4-FFF2-40B4-BE49-F238E27FC236}">
                <a16:creationId xmlns:a16="http://schemas.microsoft.com/office/drawing/2014/main" id="{DD48D12E-3162-4FF4-9102-F8635D9D8CCF}"/>
              </a:ext>
            </a:extLst>
          </p:cNvPr>
          <p:cNvSpPr/>
          <p:nvPr/>
        </p:nvSpPr>
        <p:spPr>
          <a:xfrm>
            <a:off x="7275208" y="3692780"/>
            <a:ext cx="845141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أغسطس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5" name="مستطيل 334">
            <a:extLst>
              <a:ext uri="{FF2B5EF4-FFF2-40B4-BE49-F238E27FC236}">
                <a16:creationId xmlns:a16="http://schemas.microsoft.com/office/drawing/2014/main" id="{F1E7548D-C187-42F4-B7DC-45B3A6F754B3}"/>
              </a:ext>
            </a:extLst>
          </p:cNvPr>
          <p:cNvSpPr/>
          <p:nvPr/>
        </p:nvSpPr>
        <p:spPr>
          <a:xfrm>
            <a:off x="7451466" y="3990296"/>
            <a:ext cx="52803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سبتمبر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6" name="مستطيل 335">
            <a:extLst>
              <a:ext uri="{FF2B5EF4-FFF2-40B4-BE49-F238E27FC236}">
                <a16:creationId xmlns:a16="http://schemas.microsoft.com/office/drawing/2014/main" id="{D2AC78C1-6AC1-4919-B227-77790EFD09F6}"/>
              </a:ext>
            </a:extLst>
          </p:cNvPr>
          <p:cNvSpPr/>
          <p:nvPr/>
        </p:nvSpPr>
        <p:spPr>
          <a:xfrm>
            <a:off x="7461302" y="4326284"/>
            <a:ext cx="51841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أكتوبر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7" name="مستطيل 336">
            <a:extLst>
              <a:ext uri="{FF2B5EF4-FFF2-40B4-BE49-F238E27FC236}">
                <a16:creationId xmlns:a16="http://schemas.microsoft.com/office/drawing/2014/main" id="{FCC6F551-B4AD-4E8E-B2B8-ABE18DDC0837}"/>
              </a:ext>
            </a:extLst>
          </p:cNvPr>
          <p:cNvSpPr/>
          <p:nvPr/>
        </p:nvSpPr>
        <p:spPr>
          <a:xfrm>
            <a:off x="7449568" y="4676088"/>
            <a:ext cx="467116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نوفمبر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8" name="مستطيل 337">
            <a:extLst>
              <a:ext uri="{FF2B5EF4-FFF2-40B4-BE49-F238E27FC236}">
                <a16:creationId xmlns:a16="http://schemas.microsoft.com/office/drawing/2014/main" id="{429518AC-2EAD-4F19-980F-0DE320D487FA}"/>
              </a:ext>
            </a:extLst>
          </p:cNvPr>
          <p:cNvSpPr/>
          <p:nvPr/>
        </p:nvSpPr>
        <p:spPr>
          <a:xfrm>
            <a:off x="7388422" y="4982647"/>
            <a:ext cx="62100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ديسمبر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9" name="مستطيل 338">
            <a:extLst>
              <a:ext uri="{FF2B5EF4-FFF2-40B4-BE49-F238E27FC236}">
                <a16:creationId xmlns:a16="http://schemas.microsoft.com/office/drawing/2014/main" id="{F636E7FA-637B-4AFF-9450-B4366C626F29}"/>
              </a:ext>
            </a:extLst>
          </p:cNvPr>
          <p:cNvSpPr/>
          <p:nvPr/>
        </p:nvSpPr>
        <p:spPr>
          <a:xfrm>
            <a:off x="1179032" y="1483463"/>
            <a:ext cx="667812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الأحـد</a:t>
            </a:r>
          </a:p>
        </p:txBody>
      </p:sp>
      <p:sp>
        <p:nvSpPr>
          <p:cNvPr id="340" name="مستطيل 339">
            <a:extLst>
              <a:ext uri="{FF2B5EF4-FFF2-40B4-BE49-F238E27FC236}">
                <a16:creationId xmlns:a16="http://schemas.microsoft.com/office/drawing/2014/main" id="{B411BFA0-8343-4F82-9315-345B9B0B19A8}"/>
              </a:ext>
            </a:extLst>
          </p:cNvPr>
          <p:cNvSpPr/>
          <p:nvPr/>
        </p:nvSpPr>
        <p:spPr>
          <a:xfrm>
            <a:off x="1175210" y="2029528"/>
            <a:ext cx="669414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الأثنين</a:t>
            </a:r>
          </a:p>
        </p:txBody>
      </p:sp>
      <p:sp>
        <p:nvSpPr>
          <p:cNvPr id="341" name="مستطيل 340">
            <a:extLst>
              <a:ext uri="{FF2B5EF4-FFF2-40B4-BE49-F238E27FC236}">
                <a16:creationId xmlns:a16="http://schemas.microsoft.com/office/drawing/2014/main" id="{F71C36C1-2940-4D0F-8FCC-88CE99BA9D5A}"/>
              </a:ext>
            </a:extLst>
          </p:cNvPr>
          <p:cNvSpPr/>
          <p:nvPr/>
        </p:nvSpPr>
        <p:spPr>
          <a:xfrm>
            <a:off x="1176658" y="2568286"/>
            <a:ext cx="725584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الثلاثاء</a:t>
            </a:r>
          </a:p>
        </p:txBody>
      </p:sp>
      <p:sp>
        <p:nvSpPr>
          <p:cNvPr id="342" name="مستطيل 341">
            <a:extLst>
              <a:ext uri="{FF2B5EF4-FFF2-40B4-BE49-F238E27FC236}">
                <a16:creationId xmlns:a16="http://schemas.microsoft.com/office/drawing/2014/main" id="{A3FB7EDD-19A0-4CDC-8392-5845BBB4EFD5}"/>
              </a:ext>
            </a:extLst>
          </p:cNvPr>
          <p:cNvSpPr/>
          <p:nvPr/>
        </p:nvSpPr>
        <p:spPr>
          <a:xfrm>
            <a:off x="1157926" y="3109255"/>
            <a:ext cx="720839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الأربعاء</a:t>
            </a:r>
          </a:p>
        </p:txBody>
      </p:sp>
      <p:sp>
        <p:nvSpPr>
          <p:cNvPr id="343" name="مستطيل 342">
            <a:extLst>
              <a:ext uri="{FF2B5EF4-FFF2-40B4-BE49-F238E27FC236}">
                <a16:creationId xmlns:a16="http://schemas.microsoft.com/office/drawing/2014/main" id="{7C01D53E-F0C2-460A-81B2-49BA1D9BD613}"/>
              </a:ext>
            </a:extLst>
          </p:cNvPr>
          <p:cNvSpPr/>
          <p:nvPr/>
        </p:nvSpPr>
        <p:spPr>
          <a:xfrm>
            <a:off x="1163429" y="3666454"/>
            <a:ext cx="707822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الخميس</a:t>
            </a:r>
          </a:p>
        </p:txBody>
      </p:sp>
      <p:sp>
        <p:nvSpPr>
          <p:cNvPr id="344" name="مستطيل 343">
            <a:extLst>
              <a:ext uri="{FF2B5EF4-FFF2-40B4-BE49-F238E27FC236}">
                <a16:creationId xmlns:a16="http://schemas.microsoft.com/office/drawing/2014/main" id="{466AD787-6EDA-4197-BB89-D67393CAEFA8}"/>
              </a:ext>
            </a:extLst>
          </p:cNvPr>
          <p:cNvSpPr/>
          <p:nvPr/>
        </p:nvSpPr>
        <p:spPr>
          <a:xfrm>
            <a:off x="1182649" y="4202221"/>
            <a:ext cx="582788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الجمعة</a:t>
            </a:r>
          </a:p>
        </p:txBody>
      </p:sp>
      <p:sp>
        <p:nvSpPr>
          <p:cNvPr id="345" name="مستطيل 344">
            <a:extLst>
              <a:ext uri="{FF2B5EF4-FFF2-40B4-BE49-F238E27FC236}">
                <a16:creationId xmlns:a16="http://schemas.microsoft.com/office/drawing/2014/main" id="{9917AEE1-803F-43BC-882E-31ABAF30C1B6}"/>
              </a:ext>
            </a:extLst>
          </p:cNvPr>
          <p:cNvSpPr/>
          <p:nvPr/>
        </p:nvSpPr>
        <p:spPr>
          <a:xfrm>
            <a:off x="1099249" y="4733136"/>
            <a:ext cx="733535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السبت</a:t>
            </a:r>
          </a:p>
        </p:txBody>
      </p:sp>
      <p:pic>
        <p:nvPicPr>
          <p:cNvPr id="358" name="صورة 357">
            <a:extLst>
              <a:ext uri="{FF2B5EF4-FFF2-40B4-BE49-F238E27FC236}">
                <a16:creationId xmlns:a16="http://schemas.microsoft.com/office/drawing/2014/main" id="{321ABC90-1ABB-4AD8-9D68-F9F08BA01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47944" t="5926" r="4646" b="67657"/>
          <a:stretch/>
        </p:blipFill>
        <p:spPr>
          <a:xfrm>
            <a:off x="-7372" y="2974553"/>
            <a:ext cx="1008315" cy="750035"/>
          </a:xfrm>
          <a:prstGeom prst="rect">
            <a:avLst/>
          </a:prstGeom>
        </p:spPr>
      </p:pic>
      <p:pic>
        <p:nvPicPr>
          <p:cNvPr id="359" name="Picture 2" descr="نمط Mbe الكرتون لطيف أيقونة الطقس, Mbe, حالة الطقس, أيقونة PNG ...">
            <a:extLst>
              <a:ext uri="{FF2B5EF4-FFF2-40B4-BE49-F238E27FC236}">
                <a16:creationId xmlns:a16="http://schemas.microsoft.com/office/drawing/2014/main" id="{BFD5538F-FE4A-4DDC-B3C0-A1F5D83E2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60" b="59925" l="6500" r="47667">
                        <a14:foregroundMark x1="8500" y1="49563" x2="6583" y2="54307"/>
                        <a14:foregroundMark x1="15167" y1="43508" x2="12667" y2="47690"/>
                        <a14:foregroundMark x1="11833" y1="47690" x2="11583" y2="48315"/>
                        <a14:foregroundMark x1="47250" y1="59488" x2="18833" y2="59925"/>
                        <a14:foregroundMark x1="18833" y1="59925" x2="19000" y2="58427"/>
                        <a14:foregroundMark x1="8000" y1="54120" x2="8833" y2="49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" t="40202" r="47529" b="38870"/>
          <a:stretch/>
        </p:blipFill>
        <p:spPr bwMode="auto">
          <a:xfrm>
            <a:off x="-2639" y="2233123"/>
            <a:ext cx="1008315" cy="6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صورة 359">
            <a:extLst>
              <a:ext uri="{FF2B5EF4-FFF2-40B4-BE49-F238E27FC236}">
                <a16:creationId xmlns:a16="http://schemas.microsoft.com/office/drawing/2014/main" id="{8FC2A0F3-0284-49BE-B740-18A7F69A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8321" t="5926" r="57430" b="67657"/>
          <a:stretch/>
        </p:blipFill>
        <p:spPr>
          <a:xfrm>
            <a:off x="146808" y="1483464"/>
            <a:ext cx="728415" cy="750035"/>
          </a:xfrm>
          <a:prstGeom prst="rect">
            <a:avLst/>
          </a:prstGeom>
        </p:spPr>
      </p:pic>
      <p:pic>
        <p:nvPicPr>
          <p:cNvPr id="361" name="صورة 360">
            <a:extLst>
              <a:ext uri="{FF2B5EF4-FFF2-40B4-BE49-F238E27FC236}">
                <a16:creationId xmlns:a16="http://schemas.microsoft.com/office/drawing/2014/main" id="{6F71AD73-B201-436F-9B50-D4DF30C0A5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828" b="68102" l="56167" r="93000">
                        <a14:foregroundMark x1="93000" y1="46005" x2="93000" y2="50250"/>
                        <a14:foregroundMark x1="87667" y1="55680" x2="87667" y2="55680"/>
                        <a14:foregroundMark x1="82417" y1="59426" x2="82417" y2="59426"/>
                        <a14:foregroundMark x1="72750" y1="59426" x2="72750" y2="59426"/>
                        <a14:foregroundMark x1="69083" y1="55181" x2="69083" y2="55181"/>
                        <a14:foregroundMark x1="77750" y1="55181" x2="77750" y2="55181"/>
                        <a14:foregroundMark x1="70167" y1="44257" x2="70167" y2="44257"/>
                        <a14:foregroundMark x1="71417" y1="44070" x2="68000" y2="51061"/>
                        <a14:foregroundMark x1="67333" y1="46629" x2="67333" y2="46629"/>
                        <a14:foregroundMark x1="67333" y1="46629" x2="67333" y2="46629"/>
                        <a14:foregroundMark x1="63103" y1="49799" x2="72917" y2="42447"/>
                        <a14:foregroundMark x1="68000" y1="48689" x2="71083" y2="50375"/>
                        <a14:foregroundMark x1="71667" y1="46380" x2="68396" y2="42993"/>
                        <a14:foregroundMark x1="69833" y1="47566" x2="69833" y2="47566"/>
                        <a14:foregroundMark x1="69833" y1="47566" x2="69833" y2="47566"/>
                        <a14:foregroundMark x1="57555" y1="55028" x2="56167" y2="56180"/>
                        <a14:foregroundMark x1="71667" y1="43321" x2="63328" y2="50239"/>
                        <a14:foregroundMark x1="80548" y1="59694" x2="80155" y2="59923"/>
                        <a14:foregroundMark x1="81301" y1="59254" x2="80982" y2="59440"/>
                        <a14:foregroundMark x1="88167" y1="55243" x2="81919" y2="58893"/>
                        <a14:foregroundMark x1="70651" y1="63724" x2="64833" y2="68102"/>
                        <a14:foregroundMark x1="67923" y1="44233" x2="71167" y2="42135"/>
                        <a14:foregroundMark x1="67350" y1="44603" x2="67758" y2="44339"/>
                        <a14:foregroundMark x1="62161" y1="47958" x2="64937" y2="46163"/>
                        <a14:foregroundMark x1="71167" y1="42135" x2="65750" y2="48939"/>
                        <a14:foregroundMark x1="78833" y1="54057" x2="76963" y2="56562"/>
                        <a14:foregroundMark x1="63417" y1="49126" x2="64833" y2="45943"/>
                        <a14:foregroundMark x1="64833" y1="45943" x2="65500" y2="45630"/>
                        <a14:foregroundMark x1="66333" y1="45443" x2="64333" y2="48439"/>
                        <a14:foregroundMark x1="64333" y1="48439" x2="65083" y2="49126"/>
                        <a14:foregroundMark x1="65667" y1="45194" x2="63833" y2="47753"/>
                        <a14:foregroundMark x1="63833" y1="47753" x2="64417" y2="49064"/>
                        <a14:foregroundMark x1="64083" y1="48564" x2="63750" y2="45755"/>
                        <a14:foregroundMark x1="63750" y1="45755" x2="63667" y2="49438"/>
                        <a14:foregroundMark x1="63667" y1="49438" x2="66167" y2="51311"/>
                        <a14:foregroundMark x1="66417" y1="45194" x2="63583" y2="47191"/>
                        <a14:foregroundMark x1="63583" y1="47191" x2="65417" y2="50312"/>
                        <a14:foregroundMark x1="65417" y1="50312" x2="66417" y2="50562"/>
                        <a14:foregroundMark x1="65667" y1="49625" x2="63583" y2="47191"/>
                        <a14:foregroundMark x1="63583" y1="47191" x2="66250" y2="49563"/>
                        <a14:foregroundMark x1="65583" y1="45818" x2="64250" y2="49126"/>
                        <a14:foregroundMark x1="64250" y1="49126" x2="64000" y2="45943"/>
                        <a14:foregroundMark x1="64000" y1="45943" x2="64250" y2="45943"/>
                        <a14:foregroundMark x1="72750" y1="39388" x2="70000" y2="41448"/>
                        <a14:foregroundMark x1="70000" y1="41448" x2="72000" y2="39139"/>
                        <a14:foregroundMark x1="72417" y1="40325" x2="69000" y2="42385"/>
                        <a14:foregroundMark x1="69000" y1="42385" x2="71000" y2="39388"/>
                        <a14:foregroundMark x1="71000" y1="39388" x2="69083" y2="42759"/>
                        <a14:foregroundMark x1="69083" y1="42759" x2="71500" y2="40325"/>
                        <a14:foregroundMark x1="71500" y1="40325" x2="68167" y2="42135"/>
                        <a14:foregroundMark x1="68167" y1="42135" x2="68083" y2="43883"/>
                        <a14:foregroundMark x1="70083" y1="52684" x2="69333" y2="56429"/>
                        <a14:backgroundMark x1="74917" y1="56117" x2="77000" y2="61049"/>
                        <a14:backgroundMark x1="76500" y1="56679" x2="78250" y2="60112"/>
                        <a14:backgroundMark x1="78250" y1="60112" x2="78250" y2="60237"/>
                        <a14:backgroundMark x1="76750" y1="57241" x2="79000" y2="61298"/>
                        <a14:backgroundMark x1="79000" y1="61298" x2="79000" y2="61610"/>
                        <a14:backgroundMark x1="79917" y1="58240" x2="84750" y2="53683"/>
                        <a14:backgroundMark x1="82500" y1="55056" x2="80000" y2="58801"/>
                        <a14:backgroundMark x1="81750" y1="54994" x2="79167" y2="58801"/>
                        <a14:backgroundMark x1="83167" y1="53808" x2="76750" y2="59488"/>
                        <a14:backgroundMark x1="75833" y1="58989" x2="74167" y2="61798"/>
                        <a14:backgroundMark x1="74167" y1="61798" x2="70417" y2="63546"/>
                        <a14:backgroundMark x1="77500" y1="61111" x2="74750" y2="64856"/>
                        <a14:backgroundMark x1="60000" y1="47441" x2="64500" y2="56242"/>
                        <a14:backgroundMark x1="60583" y1="50687" x2="57833" y2="60487"/>
                        <a14:backgroundMark x1="67154" y1="41419" x2="66167" y2="44007"/>
                        <a14:backgroundMark x1="67833" y1="39638" x2="67320" y2="40984"/>
                        <a14:backgroundMark x1="65871" y1="44287" x2="65502" y2="44635"/>
                        <a14:backgroundMark x1="67250" y1="39388" x2="60167" y2="43258"/>
                        <a14:backgroundMark x1="60167" y1="43258" x2="57250" y2="46692"/>
                        <a14:backgroundMark x1="66417" y1="38327" x2="61583" y2="41760"/>
                        <a14:backgroundMark x1="61583" y1="41760" x2="60417" y2="44819"/>
                      </a14:backgroundRemoval>
                    </a14:imgEffect>
                  </a14:imgLayer>
                </a14:imgProps>
              </a:ext>
            </a:extLst>
          </a:blip>
          <a:srcRect l="58005" t="35064" r="4647" b="36146"/>
          <a:stretch/>
        </p:blipFill>
        <p:spPr>
          <a:xfrm>
            <a:off x="0" y="3767652"/>
            <a:ext cx="936807" cy="964049"/>
          </a:xfrm>
          <a:prstGeom prst="rect">
            <a:avLst/>
          </a:prstGeom>
        </p:spPr>
      </p:pic>
      <p:pic>
        <p:nvPicPr>
          <p:cNvPr id="362" name="Picture 4" descr="الصورة">
            <a:extLst>
              <a:ext uri="{FF2B5EF4-FFF2-40B4-BE49-F238E27FC236}">
                <a16:creationId xmlns:a16="http://schemas.microsoft.com/office/drawing/2014/main" id="{DA04D731-FA1C-4874-B085-EDEBE3090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70932" r="65818" b="8260"/>
          <a:stretch/>
        </p:blipFill>
        <p:spPr bwMode="auto">
          <a:xfrm>
            <a:off x="85224" y="4823330"/>
            <a:ext cx="851583" cy="55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صورة 362">
            <a:extLst>
              <a:ext uri="{FF2B5EF4-FFF2-40B4-BE49-F238E27FC236}">
                <a16:creationId xmlns:a16="http://schemas.microsoft.com/office/drawing/2014/main" id="{D53908D1-460B-4A78-8DDB-A6CF132095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7" b="92941" l="10000" r="90000">
                        <a14:foregroundMark x1="82159" y1="88235" x2="76023" y2="88235"/>
                        <a14:foregroundMark x1="76023" y1="88235" x2="75227" y2="87563"/>
                        <a14:foregroundMark x1="75227" y1="87563" x2="70682" y2="93109"/>
                        <a14:foregroundMark x1="70682" y1="93109" x2="65227" y2="89412"/>
                        <a14:foregroundMark x1="65227" y1="89412" x2="65227" y2="89412"/>
                        <a14:foregroundMark x1="65341" y1="53277" x2="65341" y2="53277"/>
                        <a14:foregroundMark x1="43182" y1="9076" x2="37045" y2="7059"/>
                        <a14:foregroundMark x1="37045" y1="7059" x2="31023" y2="8067"/>
                        <a14:foregroundMark x1="31023" y1="8067" x2="30227" y2="8571"/>
                        <a14:foregroundMark x1="69773" y1="45210" x2="71136" y2="82017"/>
                        <a14:foregroundMark x1="56136" y1="77647" x2="77841" y2="67227"/>
                        <a14:foregroundMark x1="82159" y1="60336" x2="76364" y2="68403"/>
                        <a14:foregroundMark x1="76364" y1="68403" x2="70455" y2="72437"/>
                        <a14:foregroundMark x1="70455" y1="72437" x2="58182" y2="73950"/>
                        <a14:foregroundMark x1="58182" y1="73950" x2="52841" y2="66218"/>
                        <a14:foregroundMark x1="52841" y1="66218" x2="53750" y2="55126"/>
                        <a14:foregroundMark x1="53750" y1="55126" x2="59659" y2="51261"/>
                        <a14:foregroundMark x1="59659" y1="51261" x2="68182" y2="55966"/>
                        <a14:foregroundMark x1="68182" y1="55966" x2="72500" y2="64202"/>
                        <a14:foregroundMark x1="72500" y1="64202" x2="67727" y2="73277"/>
                        <a14:foregroundMark x1="67727" y1="73277" x2="59773" y2="72269"/>
                        <a14:foregroundMark x1="59773" y1="72269" x2="65455" y2="56134"/>
                        <a14:foregroundMark x1="65455" y1="56134" x2="71136" y2="61008"/>
                        <a14:foregroundMark x1="71136" y1="61008" x2="68068" y2="65546"/>
                        <a14:foregroundMark x1="79318" y1="62353" x2="80455" y2="72437"/>
                        <a14:foregroundMark x1="80455" y1="72437" x2="78864" y2="82017"/>
                        <a14:foregroundMark x1="78864" y1="82017" x2="71477" y2="92269"/>
                        <a14:foregroundMark x1="71477" y1="92269" x2="58295" y2="85546"/>
                        <a14:foregroundMark x1="58295" y1="85546" x2="62386" y2="77479"/>
                        <a14:foregroundMark x1="62386" y1="77479" x2="60227" y2="76303"/>
                      </a14:backgroundRemoval>
                    </a14:imgEffect>
                  </a14:imgLayer>
                </a14:imgProps>
              </a:ext>
            </a:extLst>
          </a:blip>
          <a:srcRect l="9224" t="5269" r="10159" b="673"/>
          <a:stretch/>
        </p:blipFill>
        <p:spPr>
          <a:xfrm>
            <a:off x="8236162" y="1767541"/>
            <a:ext cx="900731" cy="739186"/>
          </a:xfrm>
          <a:prstGeom prst="rect">
            <a:avLst/>
          </a:prstGeom>
        </p:spPr>
      </p:pic>
      <p:grpSp>
        <p:nvGrpSpPr>
          <p:cNvPr id="364" name="مجموعة 363">
            <a:extLst>
              <a:ext uri="{FF2B5EF4-FFF2-40B4-BE49-F238E27FC236}">
                <a16:creationId xmlns:a16="http://schemas.microsoft.com/office/drawing/2014/main" id="{BC7AD721-F0C4-47D5-B3E1-F6A7D4F34F14}"/>
              </a:ext>
            </a:extLst>
          </p:cNvPr>
          <p:cNvGrpSpPr/>
          <p:nvPr/>
        </p:nvGrpSpPr>
        <p:grpSpPr>
          <a:xfrm>
            <a:off x="8236162" y="2493221"/>
            <a:ext cx="881833" cy="685175"/>
            <a:chOff x="7660852" y="3016730"/>
            <a:chExt cx="1909764" cy="1599566"/>
          </a:xfrm>
        </p:grpSpPr>
        <p:grpSp>
          <p:nvGrpSpPr>
            <p:cNvPr id="365" name="مجموعة 364">
              <a:extLst>
                <a:ext uri="{FF2B5EF4-FFF2-40B4-BE49-F238E27FC236}">
                  <a16:creationId xmlns:a16="http://schemas.microsoft.com/office/drawing/2014/main" id="{D72F9CE3-CD3F-462C-B494-6B8BED32253E}"/>
                </a:ext>
              </a:extLst>
            </p:cNvPr>
            <p:cNvGrpSpPr/>
            <p:nvPr/>
          </p:nvGrpSpPr>
          <p:grpSpPr>
            <a:xfrm>
              <a:off x="7660852" y="3016730"/>
              <a:ext cx="1909764" cy="1599566"/>
              <a:chOff x="7660851" y="2179536"/>
              <a:chExt cx="2670823" cy="2436760"/>
            </a:xfrm>
          </p:grpSpPr>
          <p:pic>
            <p:nvPicPr>
              <p:cNvPr id="367" name="صورة 366">
                <a:extLst>
                  <a:ext uri="{FF2B5EF4-FFF2-40B4-BE49-F238E27FC236}">
                    <a16:creationId xmlns:a16="http://schemas.microsoft.com/office/drawing/2014/main" id="{DBC97F20-690F-4FF8-8DE3-6944FCF963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368" name="شكل بيضاوي 367">
                <a:extLst>
                  <a:ext uri="{FF2B5EF4-FFF2-40B4-BE49-F238E27FC236}">
                    <a16:creationId xmlns:a16="http://schemas.microsoft.com/office/drawing/2014/main" id="{BC21DEBE-3422-40FA-B3EB-3E0D0F9BB97D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sz="1350" dirty="0"/>
              </a:p>
            </p:txBody>
          </p:sp>
        </p:grpSp>
        <p:pic>
          <p:nvPicPr>
            <p:cNvPr id="366" name="Picture 2" descr="Crying Face Emoticon Kawaii Character Vector Illustration Design ...">
              <a:extLst>
                <a:ext uri="{FF2B5EF4-FFF2-40B4-BE49-F238E27FC236}">
                  <a16:creationId xmlns:a16="http://schemas.microsoft.com/office/drawing/2014/main" id="{F560AF80-7123-477A-8126-C366924A6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24983" y1="36219" x2="28889" y2="65333"/>
                          <a14:foregroundMark x1="37163" y1="39445" x2="46222" y2="77778"/>
                          <a14:foregroundMark x1="72232" y1="44574" x2="75292" y2="74066"/>
                          <a14:foregroundMark x1="71708" y1="39526" x2="72084" y2="43146"/>
                          <a14:foregroundMark x1="77778" y1="65333" x2="33778" y2="38667"/>
                          <a14:foregroundMark x1="33778" y1="38667" x2="34540" y2="38039"/>
                          <a14:foregroundMark x1="41743" y1="41901" x2="29778" y2="72889"/>
                          <a14:foregroundMark x1="29778" y1="72889" x2="58667" y2="76000"/>
                          <a14:foregroundMark x1="47111" y1="65333" x2="72889" y2="62667"/>
                          <a14:foregroundMark x1="79556" y1="62667" x2="63634" y2="48160"/>
                          <a14:foregroundMark x1="40084" y1="41011" x2="23556" y2="48889"/>
                          <a14:foregroundMark x1="23556" y1="48889" x2="17333" y2="69333"/>
                          <a14:foregroundMark x1="72000" y1="68444" x2="47111" y2="81778"/>
                          <a14:foregroundMark x1="61856" y1="26915" x2="21778" y2="27556"/>
                          <a14:foregroundMark x1="21778" y1="27556" x2="30667" y2="53333"/>
                          <a14:foregroundMark x1="31556" y1="40444" x2="55111" y2="62667"/>
                          <a14:foregroundMark x1="44889" y1="23111" x2="52889" y2="48000"/>
                          <a14:foregroundMark x1="75008" y1="40944" x2="74222" y2="51556"/>
                          <a14:foregroundMark x1="66222" y1="40444" x2="65778" y2="50667"/>
                          <a14:foregroundMark x1="21778" y1="26667" x2="59058" y2="23930"/>
                          <a14:foregroundMark x1="68889" y1="22222" x2="75111" y2="36889"/>
                          <a14:foregroundMark x1="74222" y1="32889" x2="76889" y2="44000"/>
                          <a14:backgroundMark x1="84444" y1="79111" x2="68889" y2="89333"/>
                          <a14:backgroundMark x1="20889" y1="27556" x2="21219" y2="27585"/>
                          <a14:backgroundMark x1="85180" y1="38058" x2="92000" y2="45333"/>
                          <a14:backgroundMark x1="58667" y1="9778" x2="69939" y2="21801"/>
                          <a14:backgroundMark x1="92000" y1="45333" x2="92000" y2="6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317" y="3638125"/>
              <a:ext cx="942759" cy="94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" name="مجموعة 368">
            <a:extLst>
              <a:ext uri="{FF2B5EF4-FFF2-40B4-BE49-F238E27FC236}">
                <a16:creationId xmlns:a16="http://schemas.microsoft.com/office/drawing/2014/main" id="{173EFAAB-C44C-436A-8D13-42A51ED35C5E}"/>
              </a:ext>
            </a:extLst>
          </p:cNvPr>
          <p:cNvGrpSpPr/>
          <p:nvPr/>
        </p:nvGrpSpPr>
        <p:grpSpPr>
          <a:xfrm>
            <a:off x="8208856" y="3169591"/>
            <a:ext cx="941357" cy="715799"/>
            <a:chOff x="4732987" y="2653842"/>
            <a:chExt cx="2670823" cy="2436760"/>
          </a:xfrm>
        </p:grpSpPr>
        <p:grpSp>
          <p:nvGrpSpPr>
            <p:cNvPr id="370" name="مجموعة 369">
              <a:extLst>
                <a:ext uri="{FF2B5EF4-FFF2-40B4-BE49-F238E27FC236}">
                  <a16:creationId xmlns:a16="http://schemas.microsoft.com/office/drawing/2014/main" id="{EF9B97B9-E8DA-48C6-A458-8504132818C9}"/>
                </a:ext>
              </a:extLst>
            </p:cNvPr>
            <p:cNvGrpSpPr/>
            <p:nvPr/>
          </p:nvGrpSpPr>
          <p:grpSpPr>
            <a:xfrm>
              <a:off x="4732987" y="2653842"/>
              <a:ext cx="2670823" cy="2436760"/>
              <a:chOff x="7660851" y="2179536"/>
              <a:chExt cx="2670823" cy="2436760"/>
            </a:xfrm>
          </p:grpSpPr>
          <p:pic>
            <p:nvPicPr>
              <p:cNvPr id="372" name="صورة 371">
                <a:extLst>
                  <a:ext uri="{FF2B5EF4-FFF2-40B4-BE49-F238E27FC236}">
                    <a16:creationId xmlns:a16="http://schemas.microsoft.com/office/drawing/2014/main" id="{E1285DBF-50A9-4E6B-B4FE-7B133D9DD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373" name="شكل بيضاوي 372">
                <a:extLst>
                  <a:ext uri="{FF2B5EF4-FFF2-40B4-BE49-F238E27FC236}">
                    <a16:creationId xmlns:a16="http://schemas.microsoft.com/office/drawing/2014/main" id="{63412831-CAF9-4B7B-98A4-C2783C930887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sz="1350" dirty="0"/>
              </a:p>
            </p:txBody>
          </p:sp>
        </p:grpSp>
        <p:pic>
          <p:nvPicPr>
            <p:cNvPr id="371" name="صورة 370">
              <a:extLst>
                <a:ext uri="{FF2B5EF4-FFF2-40B4-BE49-F238E27FC236}">
                  <a16:creationId xmlns:a16="http://schemas.microsoft.com/office/drawing/2014/main" id="{08F4D840-66C7-42B5-AF81-947862884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66222" y1="22667" x2="62222" y2="48889"/>
                          <a14:foregroundMark x1="35556" y1="23111" x2="19111" y2="32000"/>
                          <a14:foregroundMark x1="30222" y1="39111" x2="36889" y2="49333"/>
                        </a14:backgroundRemoval>
                      </a14:imgEffect>
                    </a14:imgLayer>
                  </a14:imgProps>
                </a:ext>
              </a:extLst>
            </a:blip>
            <a:srcRect l="15467" t="13573" r="18504" b="15080"/>
            <a:stretch/>
          </p:blipFill>
          <p:spPr>
            <a:xfrm>
              <a:off x="6236764" y="3796894"/>
              <a:ext cx="844007" cy="912002"/>
            </a:xfrm>
            <a:prstGeom prst="rect">
              <a:avLst/>
            </a:prstGeom>
          </p:spPr>
        </p:pic>
      </p:grpSp>
      <p:grpSp>
        <p:nvGrpSpPr>
          <p:cNvPr id="374" name="مجموعة 373">
            <a:extLst>
              <a:ext uri="{FF2B5EF4-FFF2-40B4-BE49-F238E27FC236}">
                <a16:creationId xmlns:a16="http://schemas.microsoft.com/office/drawing/2014/main" id="{EB6624D0-B68D-4295-BF42-888FBDDEC7D5}"/>
              </a:ext>
            </a:extLst>
          </p:cNvPr>
          <p:cNvGrpSpPr/>
          <p:nvPr/>
        </p:nvGrpSpPr>
        <p:grpSpPr>
          <a:xfrm>
            <a:off x="8182041" y="3839598"/>
            <a:ext cx="968173" cy="758207"/>
            <a:chOff x="6739016" y="2809606"/>
            <a:chExt cx="2020919" cy="1595176"/>
          </a:xfrm>
        </p:grpSpPr>
        <p:grpSp>
          <p:nvGrpSpPr>
            <p:cNvPr id="375" name="مجموعة 374">
              <a:extLst>
                <a:ext uri="{FF2B5EF4-FFF2-40B4-BE49-F238E27FC236}">
                  <a16:creationId xmlns:a16="http://schemas.microsoft.com/office/drawing/2014/main" id="{8B8A01B4-898A-438D-BAAA-59165BB83DC9}"/>
                </a:ext>
              </a:extLst>
            </p:cNvPr>
            <p:cNvGrpSpPr/>
            <p:nvPr/>
          </p:nvGrpSpPr>
          <p:grpSpPr>
            <a:xfrm>
              <a:off x="6739016" y="2809606"/>
              <a:ext cx="2020919" cy="1595176"/>
              <a:chOff x="7660851" y="2179536"/>
              <a:chExt cx="2670823" cy="2436760"/>
            </a:xfrm>
          </p:grpSpPr>
          <p:pic>
            <p:nvPicPr>
              <p:cNvPr id="377" name="صورة 376">
                <a:extLst>
                  <a:ext uri="{FF2B5EF4-FFF2-40B4-BE49-F238E27FC236}">
                    <a16:creationId xmlns:a16="http://schemas.microsoft.com/office/drawing/2014/main" id="{318F0739-3231-4ADF-9AFD-3151C8F2EB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378" name="شكل بيضاوي 377">
                <a:extLst>
                  <a:ext uri="{FF2B5EF4-FFF2-40B4-BE49-F238E27FC236}">
                    <a16:creationId xmlns:a16="http://schemas.microsoft.com/office/drawing/2014/main" id="{6794AEB8-465A-4EE3-967A-563B80374237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sz="1350" dirty="0"/>
              </a:p>
            </p:txBody>
          </p:sp>
        </p:grpSp>
        <p:pic>
          <p:nvPicPr>
            <p:cNvPr id="376" name="صورة 375">
              <a:extLst>
                <a:ext uri="{FF2B5EF4-FFF2-40B4-BE49-F238E27FC236}">
                  <a16:creationId xmlns:a16="http://schemas.microsoft.com/office/drawing/2014/main" id="{CF10A1B0-F739-4590-935A-8CE4F27C6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0743" t="18002" r="21172" b="25391"/>
            <a:stretch/>
          </p:blipFill>
          <p:spPr>
            <a:xfrm>
              <a:off x="7946393" y="3578089"/>
              <a:ext cx="534482" cy="520882"/>
            </a:xfrm>
            <a:prstGeom prst="rect">
              <a:avLst/>
            </a:prstGeom>
          </p:spPr>
        </p:pic>
      </p:grpSp>
      <p:sp>
        <p:nvSpPr>
          <p:cNvPr id="379" name="AutoShape 4" descr="تنميل الرأس | اسباب اعراض علاج | الطبي">
            <a:extLst>
              <a:ext uri="{FF2B5EF4-FFF2-40B4-BE49-F238E27FC236}">
                <a16:creationId xmlns:a16="http://schemas.microsoft.com/office/drawing/2014/main" id="{7D5AC0A4-6541-49F3-9766-5CC1A9540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ar-AE" sz="1350" dirty="0"/>
          </a:p>
        </p:txBody>
      </p:sp>
      <p:grpSp>
        <p:nvGrpSpPr>
          <p:cNvPr id="380" name="مجموعة 379">
            <a:extLst>
              <a:ext uri="{FF2B5EF4-FFF2-40B4-BE49-F238E27FC236}">
                <a16:creationId xmlns:a16="http://schemas.microsoft.com/office/drawing/2014/main" id="{2BC88824-0887-4D0C-8907-53305128C5F7}"/>
              </a:ext>
            </a:extLst>
          </p:cNvPr>
          <p:cNvGrpSpPr/>
          <p:nvPr/>
        </p:nvGrpSpPr>
        <p:grpSpPr>
          <a:xfrm>
            <a:off x="8159243" y="4591537"/>
            <a:ext cx="977650" cy="726976"/>
            <a:chOff x="5350959" y="3040294"/>
            <a:chExt cx="1757325" cy="1522787"/>
          </a:xfrm>
        </p:grpSpPr>
        <p:grpSp>
          <p:nvGrpSpPr>
            <p:cNvPr id="381" name="مجموعة 380">
              <a:extLst>
                <a:ext uri="{FF2B5EF4-FFF2-40B4-BE49-F238E27FC236}">
                  <a16:creationId xmlns:a16="http://schemas.microsoft.com/office/drawing/2014/main" id="{F895918B-97AF-4948-B1F5-72F88A6F0E1D}"/>
                </a:ext>
              </a:extLst>
            </p:cNvPr>
            <p:cNvGrpSpPr/>
            <p:nvPr/>
          </p:nvGrpSpPr>
          <p:grpSpPr>
            <a:xfrm>
              <a:off x="5350959" y="3040294"/>
              <a:ext cx="1757325" cy="1522787"/>
              <a:chOff x="7660851" y="2179536"/>
              <a:chExt cx="2670823" cy="2436760"/>
            </a:xfrm>
          </p:grpSpPr>
          <p:pic>
            <p:nvPicPr>
              <p:cNvPr id="383" name="صورة 382">
                <a:extLst>
                  <a:ext uri="{FF2B5EF4-FFF2-40B4-BE49-F238E27FC236}">
                    <a16:creationId xmlns:a16="http://schemas.microsoft.com/office/drawing/2014/main" id="{1C47E011-5A57-446C-ABF3-66CA292975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384" name="شكل بيضاوي 383">
                <a:extLst>
                  <a:ext uri="{FF2B5EF4-FFF2-40B4-BE49-F238E27FC236}">
                    <a16:creationId xmlns:a16="http://schemas.microsoft.com/office/drawing/2014/main" id="{CF56E209-53C1-47D5-AE1D-B57EEC7C526E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sz="1350" dirty="0"/>
              </a:p>
            </p:txBody>
          </p:sp>
        </p:grpSp>
        <p:pic>
          <p:nvPicPr>
            <p:cNvPr id="382" name="صورة 381">
              <a:extLst>
                <a:ext uri="{FF2B5EF4-FFF2-40B4-BE49-F238E27FC236}">
                  <a16:creationId xmlns:a16="http://schemas.microsoft.com/office/drawing/2014/main" id="{FC2748C9-CA9D-405E-A518-818065AB3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5938" b="60313" l="43202" r="57251">
                          <a14:foregroundMark x1="53625" y1="38750" x2="56949" y2="39688"/>
                          <a14:foregroundMark x1="47281" y1="38438" x2="43353" y2="40313"/>
                          <a14:foregroundMark x1="54079" y1="43750" x2="54985" y2="46250"/>
                          <a14:foregroundMark x1="47583" y1="60313" x2="53172" y2="60313"/>
                        </a14:backgroundRemoval>
                      </a14:imgEffect>
                    </a14:imgLayer>
                  </a14:imgProps>
                </a:ext>
              </a:extLst>
            </a:blip>
            <a:srcRect l="42366" t="33158" r="41061" b="38548"/>
            <a:stretch/>
          </p:blipFill>
          <p:spPr>
            <a:xfrm>
              <a:off x="6323779" y="3779738"/>
              <a:ext cx="652842" cy="538754"/>
            </a:xfrm>
            <a:prstGeom prst="rect">
              <a:avLst/>
            </a:prstGeom>
          </p:spPr>
        </p:pic>
      </p:grpSp>
      <p:sp>
        <p:nvSpPr>
          <p:cNvPr id="389" name="مستطيل 388">
            <a:extLst>
              <a:ext uri="{FF2B5EF4-FFF2-40B4-BE49-F238E27FC236}">
                <a16:creationId xmlns:a16="http://schemas.microsoft.com/office/drawing/2014/main" id="{E1A8609F-1D99-4050-A270-2F7B694BCAB1}"/>
              </a:ext>
            </a:extLst>
          </p:cNvPr>
          <p:cNvSpPr/>
          <p:nvPr/>
        </p:nvSpPr>
        <p:spPr>
          <a:xfrm>
            <a:off x="5654938" y="4425958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2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390" name="مستطيل 389">
            <a:extLst>
              <a:ext uri="{FF2B5EF4-FFF2-40B4-BE49-F238E27FC236}">
                <a16:creationId xmlns:a16="http://schemas.microsoft.com/office/drawing/2014/main" id="{4AEE8216-49DD-4A66-8C9E-FDE3151D0A99}"/>
              </a:ext>
            </a:extLst>
          </p:cNvPr>
          <p:cNvSpPr/>
          <p:nvPr/>
        </p:nvSpPr>
        <p:spPr>
          <a:xfrm>
            <a:off x="5226305" y="4425958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3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391" name="مستطيل 390">
            <a:extLst>
              <a:ext uri="{FF2B5EF4-FFF2-40B4-BE49-F238E27FC236}">
                <a16:creationId xmlns:a16="http://schemas.microsoft.com/office/drawing/2014/main" id="{1DCA9D2F-61AE-4A5E-9E15-726634996992}"/>
              </a:ext>
            </a:extLst>
          </p:cNvPr>
          <p:cNvSpPr/>
          <p:nvPr/>
        </p:nvSpPr>
        <p:spPr>
          <a:xfrm>
            <a:off x="4814644" y="4433600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4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392" name="مستطيل 391">
            <a:extLst>
              <a:ext uri="{FF2B5EF4-FFF2-40B4-BE49-F238E27FC236}">
                <a16:creationId xmlns:a16="http://schemas.microsoft.com/office/drawing/2014/main" id="{8F66FA18-D10E-486F-AA00-FA2F39CA2346}"/>
              </a:ext>
            </a:extLst>
          </p:cNvPr>
          <p:cNvSpPr/>
          <p:nvPr/>
        </p:nvSpPr>
        <p:spPr>
          <a:xfrm>
            <a:off x="4398575" y="4432982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5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1" name="مستطيل 400">
            <a:extLst>
              <a:ext uri="{FF2B5EF4-FFF2-40B4-BE49-F238E27FC236}">
                <a16:creationId xmlns:a16="http://schemas.microsoft.com/office/drawing/2014/main" id="{C764399A-8235-4FE7-9930-CA57C1259364}"/>
              </a:ext>
            </a:extLst>
          </p:cNvPr>
          <p:cNvSpPr/>
          <p:nvPr/>
        </p:nvSpPr>
        <p:spPr>
          <a:xfrm>
            <a:off x="3970349" y="4426000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6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2" name="مستطيل 401">
            <a:extLst>
              <a:ext uri="{FF2B5EF4-FFF2-40B4-BE49-F238E27FC236}">
                <a16:creationId xmlns:a16="http://schemas.microsoft.com/office/drawing/2014/main" id="{5BFC5EA3-07B8-458B-81A7-B44388D6D682}"/>
              </a:ext>
            </a:extLst>
          </p:cNvPr>
          <p:cNvSpPr/>
          <p:nvPr/>
        </p:nvSpPr>
        <p:spPr>
          <a:xfrm>
            <a:off x="3541717" y="4426000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7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3" name="مستطيل 402">
            <a:extLst>
              <a:ext uri="{FF2B5EF4-FFF2-40B4-BE49-F238E27FC236}">
                <a16:creationId xmlns:a16="http://schemas.microsoft.com/office/drawing/2014/main" id="{1D2A7919-7446-4B63-A601-5941878864C6}"/>
              </a:ext>
            </a:extLst>
          </p:cNvPr>
          <p:cNvSpPr/>
          <p:nvPr/>
        </p:nvSpPr>
        <p:spPr>
          <a:xfrm>
            <a:off x="3130055" y="4433642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8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4" name="مستطيل 403">
            <a:extLst>
              <a:ext uri="{FF2B5EF4-FFF2-40B4-BE49-F238E27FC236}">
                <a16:creationId xmlns:a16="http://schemas.microsoft.com/office/drawing/2014/main" id="{C4E76CEE-27A5-4A40-B73D-41F9D6046AE6}"/>
              </a:ext>
            </a:extLst>
          </p:cNvPr>
          <p:cNvSpPr/>
          <p:nvPr/>
        </p:nvSpPr>
        <p:spPr>
          <a:xfrm>
            <a:off x="2713987" y="4433024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9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7" name="مستطيل 426">
            <a:extLst>
              <a:ext uri="{FF2B5EF4-FFF2-40B4-BE49-F238E27FC236}">
                <a16:creationId xmlns:a16="http://schemas.microsoft.com/office/drawing/2014/main" id="{31B0EA61-324E-40C4-B44F-DE35C4B343D4}"/>
              </a:ext>
            </a:extLst>
          </p:cNvPr>
          <p:cNvSpPr/>
          <p:nvPr/>
        </p:nvSpPr>
        <p:spPr>
          <a:xfrm>
            <a:off x="2159572" y="4433600"/>
            <a:ext cx="506532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10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5" name="مستطيل 404">
            <a:extLst>
              <a:ext uri="{FF2B5EF4-FFF2-40B4-BE49-F238E27FC236}">
                <a16:creationId xmlns:a16="http://schemas.microsoft.com/office/drawing/2014/main" id="{BB344EEB-0A63-4866-A760-9E9F4CA90BCD}"/>
              </a:ext>
            </a:extLst>
          </p:cNvPr>
          <p:cNvSpPr/>
          <p:nvPr/>
        </p:nvSpPr>
        <p:spPr>
          <a:xfrm>
            <a:off x="6387880" y="4856180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11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6" name="مستطيل 405">
            <a:extLst>
              <a:ext uri="{FF2B5EF4-FFF2-40B4-BE49-F238E27FC236}">
                <a16:creationId xmlns:a16="http://schemas.microsoft.com/office/drawing/2014/main" id="{076B9C1D-3212-44DF-94E3-C81684087000}"/>
              </a:ext>
            </a:extLst>
          </p:cNvPr>
          <p:cNvSpPr/>
          <p:nvPr/>
        </p:nvSpPr>
        <p:spPr>
          <a:xfrm>
            <a:off x="5899718" y="4856180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12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7" name="مستطيل 406">
            <a:extLst>
              <a:ext uri="{FF2B5EF4-FFF2-40B4-BE49-F238E27FC236}">
                <a16:creationId xmlns:a16="http://schemas.microsoft.com/office/drawing/2014/main" id="{8E8DE523-FC8D-429D-81CE-1FBD5DD8CF61}"/>
              </a:ext>
            </a:extLst>
          </p:cNvPr>
          <p:cNvSpPr/>
          <p:nvPr/>
        </p:nvSpPr>
        <p:spPr>
          <a:xfrm>
            <a:off x="5430885" y="4863822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13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8" name="مستطيل 407">
            <a:extLst>
              <a:ext uri="{FF2B5EF4-FFF2-40B4-BE49-F238E27FC236}">
                <a16:creationId xmlns:a16="http://schemas.microsoft.com/office/drawing/2014/main" id="{8D1A1CCF-2286-4C2F-A4F0-186AFF3D71EB}"/>
              </a:ext>
            </a:extLst>
          </p:cNvPr>
          <p:cNvSpPr/>
          <p:nvPr/>
        </p:nvSpPr>
        <p:spPr>
          <a:xfrm>
            <a:off x="4957032" y="486320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14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9" name="مستطيل 408">
            <a:extLst>
              <a:ext uri="{FF2B5EF4-FFF2-40B4-BE49-F238E27FC236}">
                <a16:creationId xmlns:a16="http://schemas.microsoft.com/office/drawing/2014/main" id="{B2A08D0A-0490-4CE0-81B4-A4753B91D0D2}"/>
              </a:ext>
            </a:extLst>
          </p:cNvPr>
          <p:cNvSpPr/>
          <p:nvPr/>
        </p:nvSpPr>
        <p:spPr>
          <a:xfrm>
            <a:off x="4471054" y="4861624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15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0" name="مستطيل 409">
            <a:extLst>
              <a:ext uri="{FF2B5EF4-FFF2-40B4-BE49-F238E27FC236}">
                <a16:creationId xmlns:a16="http://schemas.microsoft.com/office/drawing/2014/main" id="{15FC69D0-4785-4BBA-9746-4B67E4C15658}"/>
              </a:ext>
            </a:extLst>
          </p:cNvPr>
          <p:cNvSpPr/>
          <p:nvPr/>
        </p:nvSpPr>
        <p:spPr>
          <a:xfrm>
            <a:off x="3982893" y="4861624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16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1" name="مستطيل 410">
            <a:extLst>
              <a:ext uri="{FF2B5EF4-FFF2-40B4-BE49-F238E27FC236}">
                <a16:creationId xmlns:a16="http://schemas.microsoft.com/office/drawing/2014/main" id="{7590E4A5-1960-48B8-BAC4-E74F61747FCE}"/>
              </a:ext>
            </a:extLst>
          </p:cNvPr>
          <p:cNvSpPr/>
          <p:nvPr/>
        </p:nvSpPr>
        <p:spPr>
          <a:xfrm>
            <a:off x="3514060" y="4869266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17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2" name="مستطيل 411">
            <a:extLst>
              <a:ext uri="{FF2B5EF4-FFF2-40B4-BE49-F238E27FC236}">
                <a16:creationId xmlns:a16="http://schemas.microsoft.com/office/drawing/2014/main" id="{32A5D39F-F960-4BB7-8A60-3873DD64DB9D}"/>
              </a:ext>
            </a:extLst>
          </p:cNvPr>
          <p:cNvSpPr/>
          <p:nvPr/>
        </p:nvSpPr>
        <p:spPr>
          <a:xfrm>
            <a:off x="3040207" y="4868648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18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3" name="مستطيل 412">
            <a:extLst>
              <a:ext uri="{FF2B5EF4-FFF2-40B4-BE49-F238E27FC236}">
                <a16:creationId xmlns:a16="http://schemas.microsoft.com/office/drawing/2014/main" id="{EDC94F51-CCBB-42E9-9EFC-4E800723744B}"/>
              </a:ext>
            </a:extLst>
          </p:cNvPr>
          <p:cNvSpPr/>
          <p:nvPr/>
        </p:nvSpPr>
        <p:spPr>
          <a:xfrm>
            <a:off x="6405699" y="528578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21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4" name="مستطيل 413">
            <a:extLst>
              <a:ext uri="{FF2B5EF4-FFF2-40B4-BE49-F238E27FC236}">
                <a16:creationId xmlns:a16="http://schemas.microsoft.com/office/drawing/2014/main" id="{362BEBF9-18F8-4E4C-8A0E-B3B86B20AA28}"/>
              </a:ext>
            </a:extLst>
          </p:cNvPr>
          <p:cNvSpPr/>
          <p:nvPr/>
        </p:nvSpPr>
        <p:spPr>
          <a:xfrm>
            <a:off x="5917538" y="528578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2</a:t>
            </a: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5" name="مستطيل 414">
            <a:extLst>
              <a:ext uri="{FF2B5EF4-FFF2-40B4-BE49-F238E27FC236}">
                <a16:creationId xmlns:a16="http://schemas.microsoft.com/office/drawing/2014/main" id="{EAD538E2-FBFD-4569-B8D0-D60B67177E83}"/>
              </a:ext>
            </a:extLst>
          </p:cNvPr>
          <p:cNvSpPr/>
          <p:nvPr/>
        </p:nvSpPr>
        <p:spPr>
          <a:xfrm>
            <a:off x="5448704" y="5293425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23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6" name="مستطيل 415">
            <a:extLst>
              <a:ext uri="{FF2B5EF4-FFF2-40B4-BE49-F238E27FC236}">
                <a16:creationId xmlns:a16="http://schemas.microsoft.com/office/drawing/2014/main" id="{BC920391-9BAF-4F87-95A4-9FB5C2210A88}"/>
              </a:ext>
            </a:extLst>
          </p:cNvPr>
          <p:cNvSpPr/>
          <p:nvPr/>
        </p:nvSpPr>
        <p:spPr>
          <a:xfrm>
            <a:off x="4974852" y="5292806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24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1" name="مستطيل 420">
            <a:extLst>
              <a:ext uri="{FF2B5EF4-FFF2-40B4-BE49-F238E27FC236}">
                <a16:creationId xmlns:a16="http://schemas.microsoft.com/office/drawing/2014/main" id="{AD0C287C-143A-4F14-90AA-67F363F27DC3}"/>
              </a:ext>
            </a:extLst>
          </p:cNvPr>
          <p:cNvSpPr/>
          <p:nvPr/>
        </p:nvSpPr>
        <p:spPr>
          <a:xfrm>
            <a:off x="4498055" y="5290048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25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2" name="مستطيل 421">
            <a:extLst>
              <a:ext uri="{FF2B5EF4-FFF2-40B4-BE49-F238E27FC236}">
                <a16:creationId xmlns:a16="http://schemas.microsoft.com/office/drawing/2014/main" id="{A55CF5CD-B140-435E-A489-34DF6E0636AF}"/>
              </a:ext>
            </a:extLst>
          </p:cNvPr>
          <p:cNvSpPr/>
          <p:nvPr/>
        </p:nvSpPr>
        <p:spPr>
          <a:xfrm>
            <a:off x="3998529" y="5290048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26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3" name="مستطيل 422">
            <a:extLst>
              <a:ext uri="{FF2B5EF4-FFF2-40B4-BE49-F238E27FC236}">
                <a16:creationId xmlns:a16="http://schemas.microsoft.com/office/drawing/2014/main" id="{99D933A3-4BFF-4DE9-AB84-DECBE0826211}"/>
              </a:ext>
            </a:extLst>
          </p:cNvPr>
          <p:cNvSpPr/>
          <p:nvPr/>
        </p:nvSpPr>
        <p:spPr>
          <a:xfrm>
            <a:off x="3529695" y="5297690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27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4" name="مستطيل 423">
            <a:extLst>
              <a:ext uri="{FF2B5EF4-FFF2-40B4-BE49-F238E27FC236}">
                <a16:creationId xmlns:a16="http://schemas.microsoft.com/office/drawing/2014/main" id="{E0171768-B6F0-4799-979A-0C73103F18EF}"/>
              </a:ext>
            </a:extLst>
          </p:cNvPr>
          <p:cNvSpPr/>
          <p:nvPr/>
        </p:nvSpPr>
        <p:spPr>
          <a:xfrm>
            <a:off x="3054372" y="531851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28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5" name="مستطيل 424">
            <a:extLst>
              <a:ext uri="{FF2B5EF4-FFF2-40B4-BE49-F238E27FC236}">
                <a16:creationId xmlns:a16="http://schemas.microsoft.com/office/drawing/2014/main" id="{B698E279-B3AE-4B4D-A485-53B30066F9AC}"/>
              </a:ext>
            </a:extLst>
          </p:cNvPr>
          <p:cNvSpPr/>
          <p:nvPr/>
        </p:nvSpPr>
        <p:spPr>
          <a:xfrm>
            <a:off x="2541751" y="4861624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19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6" name="مستطيل 425">
            <a:extLst>
              <a:ext uri="{FF2B5EF4-FFF2-40B4-BE49-F238E27FC236}">
                <a16:creationId xmlns:a16="http://schemas.microsoft.com/office/drawing/2014/main" id="{EB47AC14-D509-45BD-B553-51E942E19DCF}"/>
              </a:ext>
            </a:extLst>
          </p:cNvPr>
          <p:cNvSpPr/>
          <p:nvPr/>
        </p:nvSpPr>
        <p:spPr>
          <a:xfrm>
            <a:off x="2053589" y="4849252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20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8" name="مستطيل 427">
            <a:extLst>
              <a:ext uri="{FF2B5EF4-FFF2-40B4-BE49-F238E27FC236}">
                <a16:creationId xmlns:a16="http://schemas.microsoft.com/office/drawing/2014/main" id="{2ED25663-7CD6-43DD-BE15-11D50871486D}"/>
              </a:ext>
            </a:extLst>
          </p:cNvPr>
          <p:cNvSpPr/>
          <p:nvPr/>
        </p:nvSpPr>
        <p:spPr>
          <a:xfrm>
            <a:off x="2567681" y="528420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2</a:t>
            </a: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9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9" name="مستطيل 428">
            <a:extLst>
              <a:ext uri="{FF2B5EF4-FFF2-40B4-BE49-F238E27FC236}">
                <a16:creationId xmlns:a16="http://schemas.microsoft.com/office/drawing/2014/main" id="{8674D5FD-5602-440B-B2E0-042C0C265E1F}"/>
              </a:ext>
            </a:extLst>
          </p:cNvPr>
          <p:cNvSpPr/>
          <p:nvPr/>
        </p:nvSpPr>
        <p:spPr>
          <a:xfrm>
            <a:off x="2048256" y="528420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3</a:t>
            </a: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0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9A84B08-579F-46B8-B06F-34F371EC62C9}"/>
              </a:ext>
            </a:extLst>
          </p:cNvPr>
          <p:cNvSpPr/>
          <p:nvPr/>
        </p:nvSpPr>
        <p:spPr>
          <a:xfrm>
            <a:off x="-5715" y="857250"/>
            <a:ext cx="9149715" cy="514350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3559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033 -0.42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34127 0.19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27 0.19213 L 4.375E-6 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05816 0.1993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52 0.14676 L 0.01164 -0.052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41588 0.092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88 0.09259 L -4.375E-6 -1.1111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41472 0.030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71 0.03078 L 8.33333E-7 2.96296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41732 -0.0310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55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1 -0.03102 L -3.33333E-6 -2.5925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41524 -0.0981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24 -0.09815 L 8.33333E-7 2.22222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41289 -0.1592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89 -0.15926 L 3.95833E-6 -3.33333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8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41289 -0.224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89 -0.22477 L 3.75E-6 -2.59259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41198 -0.2935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52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98 -0.29352 L -4.79167E-6 -2.59259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41328 -0.3574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28 -0.35741 L 3.125E-6 -1.48148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41524 -0.4150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24 -0.41505 L 1.11022E-16 -3.7037E-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41576 -0.4805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76 -0.48056 L -8.33333E-7 3.7037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41172 -0.5483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9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72 -0.54838 L -4.375E-6 -3.7037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41342 -0.6081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42 -0.60811 L 2.91667E-6 4.07407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5349 0.053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92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9 0.05324 L -1.38889E-6 -0.0289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3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53516 -0.02407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8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16 -0.02407 L -4.16667E-6 3.7037E-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5319 -0.128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9 -0.1287 L 6.25E-7 7.40741E-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53425 -0.2337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1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24 -0.23379 L 4.375E-6 -1.85185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53437 -0.3421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37 -0.34212 L 4.58333E-6 4.81481E-6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53906 -0.44629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-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06 -0.44629 L 2.08333E-6 -1.85185E-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3" y="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53997 -0.5495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2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97 -0.54954 L 3.54167E-6 -2.59259E-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58516 0.33495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628 0.27731 L 8.33333E-7 -3.33333E-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58724 0.17361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2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78 0.17176 L 4.16667E-7 -4.07407E-6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45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58516 0.02129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1.875E-6 -2.25514E-1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0.58985 -0.13542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0.00023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59128 -0.29005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16 -0.29491 L -1.45833E-6 4.81481E-6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93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59097 0.25602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7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02 0.29468 L 1.11022E-16 -2.59259E-6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58998 0.15416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5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98 0.15417 L -6.25E-7 -3.7037E-7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59023 0.01991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7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024 0.01991 L -4.79167E-6 7.40741E-7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58867 -0.10996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9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68 -0.10995 L -4.79167E-6 1.48148E-6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58672 -0.25301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93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672 -0.25301 L -4.79167E-6 3.7037E-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1194 -0.49884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07213 -0.48889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2578 -0.48635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1523 -0.48773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0556 -0.48773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10963 -0.48635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20274 -0.49027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5651 -0.48635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9362 -0.48842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2444 -0.4877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</p:childTnLst>
        </p:cTn>
      </p:par>
    </p:tnLst>
    <p:bldLst>
      <p:bldP spid="282" grpId="0" animBg="1"/>
      <p:bldP spid="325" grpId="0"/>
      <p:bldP spid="325" grpId="1"/>
      <p:bldP spid="326" grpId="0"/>
      <p:bldP spid="326" grpId="1"/>
      <p:bldP spid="327" grpId="0"/>
      <p:bldP spid="327" grpId="1"/>
      <p:bldP spid="328" grpId="0"/>
      <p:bldP spid="328" grpId="1"/>
      <p:bldP spid="329" grpId="0"/>
      <p:bldP spid="329" grpId="1"/>
      <p:bldP spid="330" grpId="0"/>
      <p:bldP spid="330" grpId="1"/>
      <p:bldP spid="331" grpId="0"/>
      <p:bldP spid="331" grpId="1"/>
      <p:bldP spid="332" grpId="0"/>
      <p:bldP spid="332" grpId="1"/>
      <p:bldP spid="333" grpId="0"/>
      <p:bldP spid="333" grpId="1"/>
      <p:bldP spid="334" grpId="0"/>
      <p:bldP spid="334" grpId="1"/>
      <p:bldP spid="335" grpId="0"/>
      <p:bldP spid="335" grpId="1"/>
      <p:bldP spid="336" grpId="0"/>
      <p:bldP spid="336" grpId="1"/>
      <p:bldP spid="337" grpId="0"/>
      <p:bldP spid="337" grpId="1"/>
      <p:bldP spid="338" grpId="0"/>
      <p:bldP spid="338" grpId="1"/>
      <p:bldP spid="339" grpId="0"/>
      <p:bldP spid="339" grpId="1"/>
      <p:bldP spid="340" grpId="0"/>
      <p:bldP spid="340" grpId="1"/>
      <p:bldP spid="341" grpId="0"/>
      <p:bldP spid="341" grpId="1"/>
      <p:bldP spid="342" grpId="0"/>
      <p:bldP spid="342" grpId="1"/>
      <p:bldP spid="343" grpId="0"/>
      <p:bldP spid="343" grpId="1"/>
      <p:bldP spid="344" grpId="0"/>
      <p:bldP spid="344" grpId="1"/>
      <p:bldP spid="345" grpId="0"/>
      <p:bldP spid="345" grpId="1"/>
      <p:bldP spid="389" grpId="0" animBg="1"/>
      <p:bldP spid="390" grpId="0" animBg="1"/>
      <p:bldP spid="391" grpId="0" animBg="1"/>
      <p:bldP spid="392" grpId="0" animBg="1"/>
      <p:bldP spid="401" grpId="0" animBg="1"/>
      <p:bldP spid="402" grpId="0" animBg="1"/>
      <p:bldP spid="403" grpId="0" animBg="1"/>
      <p:bldP spid="404" grpId="0" animBg="1"/>
      <p:bldP spid="427" grpId="0" animBg="1"/>
      <p:bldP spid="40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FBF9-9D68-468C-AB0F-9E71C797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6070" y="387459"/>
            <a:ext cx="3914828" cy="965338"/>
          </a:xfrm>
        </p:spPr>
        <p:txBody>
          <a:bodyPr anchor="ctr">
            <a:noAutofit/>
          </a:bodyPr>
          <a:lstStyle/>
          <a:p>
            <a:pPr algn="r" rtl="1"/>
            <a:r>
              <a:rPr lang="ar-AE" sz="6000" dirty="0">
                <a:solidFill>
                  <a:srgbClr val="C00000"/>
                </a:solidFill>
                <a:cs typeface="PT Bold Heading" panose="02010400000000000000" pitchFamily="2" charset="-78"/>
              </a:rPr>
              <a:t>عنوان الدرس</a:t>
            </a:r>
            <a:endParaRPr lang="en-US" sz="60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F6129-9642-4BA2-814E-3533B04ED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0661" y="3057939"/>
            <a:ext cx="7526046" cy="1520855"/>
          </a:xfrm>
        </p:spPr>
        <p:txBody>
          <a:bodyPr anchor="ctr">
            <a:normAutofit/>
          </a:bodyPr>
          <a:lstStyle/>
          <a:p>
            <a:pPr marL="0" indent="0" algn="ctr" rtl="1">
              <a:buNone/>
            </a:pPr>
            <a:r>
              <a:rPr lang="ar-AE" sz="4400" dirty="0">
                <a:solidFill>
                  <a:schemeClr val="accent1">
                    <a:lumMod val="50000"/>
                  </a:schemeClr>
                </a:solidFill>
                <a:cs typeface="PT Bold Heading" panose="02010400000000000000" pitchFamily="2" charset="-78"/>
              </a:rPr>
              <a:t>ماذا يرتدي الناس في الفصول الأربعة ؟</a:t>
            </a:r>
            <a:endParaRPr lang="en-US" sz="4400" dirty="0">
              <a:solidFill>
                <a:schemeClr val="accent1">
                  <a:lumMod val="50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5785B2-D78F-4A30-B1AD-164904346B84}"/>
              </a:ext>
            </a:extLst>
          </p:cNvPr>
          <p:cNvSpPr/>
          <p:nvPr/>
        </p:nvSpPr>
        <p:spPr>
          <a:xfrm>
            <a:off x="6192625" y="1860164"/>
            <a:ext cx="25923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u="sng" cap="none" spc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استكشاف </a:t>
            </a:r>
            <a:endParaRPr lang="en-US" sz="5400" b="0" u="sng" cap="none" spc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659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FBF9-9D68-468C-AB0F-9E71C797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3114" y="512203"/>
            <a:ext cx="6762307" cy="823443"/>
          </a:xfrm>
        </p:spPr>
        <p:txBody>
          <a:bodyPr>
            <a:normAutofit/>
          </a:bodyPr>
          <a:lstStyle/>
          <a:p>
            <a:pPr algn="r" rtl="1"/>
            <a:r>
              <a:rPr lang="ar-AE" sz="4400" dirty="0">
                <a:solidFill>
                  <a:srgbClr val="C00000"/>
                </a:solidFill>
                <a:cs typeface="PT Bold Heading" panose="02010400000000000000" pitchFamily="2" charset="-78"/>
              </a:rPr>
              <a:t>الهدف من الدرس</a:t>
            </a:r>
            <a:endParaRPr lang="en-US" sz="44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F6129-9642-4BA2-814E-3533B04ED3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28270" y="1984375"/>
            <a:ext cx="8616950" cy="1686477"/>
          </a:xfrm>
        </p:spPr>
        <p:txBody>
          <a:bodyPr>
            <a:noAutofit/>
          </a:bodyPr>
          <a:lstStyle/>
          <a:p>
            <a:pPr marL="857250" indent="-857250" algn="r" rtl="1"/>
            <a:r>
              <a:rPr lang="ar-AE" sz="4800" dirty="0">
                <a:solidFill>
                  <a:schemeClr val="accent5">
                    <a:lumMod val="50000"/>
                  </a:schemeClr>
                </a:solidFill>
                <a:cs typeface="PT Bold Heading" panose="02010400000000000000" pitchFamily="2" charset="-78"/>
              </a:rPr>
              <a:t> سوف يستكشف الطالب ماذا يرتدي الناس في الفصول الربعة ؟</a:t>
            </a:r>
          </a:p>
        </p:txBody>
      </p:sp>
    </p:spTree>
    <p:extLst>
      <p:ext uri="{BB962C8B-B14F-4D97-AF65-F5344CB8AC3E}">
        <p14:creationId xmlns:p14="http://schemas.microsoft.com/office/powerpoint/2010/main" val="83595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DE599046-F361-48C2-95EA-E584FBD77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19" y="647492"/>
            <a:ext cx="8427308" cy="614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02B882-67A5-4A35-B1A7-7B3CE4362A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394991"/>
              </p:ext>
            </p:extLst>
          </p:nvPr>
        </p:nvGraphicFramePr>
        <p:xfrm>
          <a:off x="652955" y="2754748"/>
          <a:ext cx="7844903" cy="3674419"/>
        </p:xfrm>
        <a:graphic>
          <a:graphicData uri="http://schemas.openxmlformats.org/drawingml/2006/table">
            <a:tbl>
              <a:tblPr/>
              <a:tblGrid>
                <a:gridCol w="2584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52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2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latin typeface="Calibri"/>
                          <a:ea typeface="Calibri"/>
                          <a:cs typeface="Microsoft Sans Serif"/>
                        </a:rPr>
                        <a:t>ماذا تعلمت</a:t>
                      </a:r>
                      <a:r>
                        <a:rPr lang="ar-AE" sz="1800" b="1" dirty="0">
                          <a:latin typeface="Calibri"/>
                          <a:ea typeface="Calibri"/>
                          <a:cs typeface="Microsoft Sans Serif"/>
                        </a:rPr>
                        <a:t> اليوم؟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346" marR="44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SA" sz="1800" b="1" dirty="0">
                          <a:latin typeface="Calibri"/>
                          <a:ea typeface="Calibri"/>
                          <a:cs typeface="Microsoft Sans Serif"/>
                        </a:rPr>
                        <a:t>ما أريد أن أعرف</a:t>
                      </a:r>
                      <a:r>
                        <a:rPr lang="ar-AE" sz="1800" b="1" dirty="0">
                          <a:latin typeface="Calibri"/>
                          <a:ea typeface="Calibri"/>
                          <a:cs typeface="Microsoft Sans Serif"/>
                        </a:rPr>
                        <a:t>؟</a:t>
                      </a:r>
                      <a:endParaRPr lang="en-US" sz="1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346" marR="44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ar-AE" sz="1800" b="1" dirty="0">
                          <a:latin typeface="Calibri"/>
                          <a:ea typeface="Calibri"/>
                          <a:cs typeface="Microsoft Sans Serif"/>
                        </a:rPr>
                        <a:t>ماذا</a:t>
                      </a:r>
                      <a:r>
                        <a:rPr lang="ar-AE" sz="1800" b="1" baseline="0" dirty="0">
                          <a:latin typeface="Calibri"/>
                          <a:ea typeface="Calibri"/>
                          <a:cs typeface="Microsoft Sans Serif"/>
                        </a:rPr>
                        <a:t> أعرف؟</a:t>
                      </a:r>
                      <a:endParaRPr lang="en-US" sz="12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346" marR="44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214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346" marR="44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346" marR="44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rtl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ar-SA" sz="42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4346" marR="4434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AAAE4265-69FD-4BC3-96AE-440C68B55244}"/>
              </a:ext>
            </a:extLst>
          </p:cNvPr>
          <p:cNvSpPr/>
          <p:nvPr/>
        </p:nvSpPr>
        <p:spPr>
          <a:xfrm>
            <a:off x="0" y="100580"/>
            <a:ext cx="2401720" cy="42639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585" b="1" dirty="0">
                <a:solidFill>
                  <a:schemeClr val="tx1"/>
                </a:solidFill>
              </a:rPr>
              <a:t>جدول التعلم</a:t>
            </a:r>
            <a:endParaRPr lang="en-US" sz="2585" b="1" dirty="0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25380-6826-4382-B962-4F7BFB60924D}"/>
              </a:ext>
            </a:extLst>
          </p:cNvPr>
          <p:cNvSpPr txBox="1"/>
          <p:nvPr/>
        </p:nvSpPr>
        <p:spPr>
          <a:xfrm>
            <a:off x="3392558" y="3458823"/>
            <a:ext cx="22528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dirty="0">
                <a:solidFill>
                  <a:srgbClr val="0066CC"/>
                </a:solidFill>
                <a:cs typeface="(AH) Manal Black" pitchFamily="2" charset="-78"/>
              </a:rPr>
              <a:t>ما الذي يسبب الانتقال من فصل لآخر حسب رأيك ؟ </a:t>
            </a:r>
            <a:endParaRPr lang="en-US" sz="2400" dirty="0">
              <a:solidFill>
                <a:srgbClr val="0066CC"/>
              </a:solidFill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4B7417-C606-489C-BBE1-4F50E782AE33}"/>
              </a:ext>
            </a:extLst>
          </p:cNvPr>
          <p:cNvSpPr txBox="1"/>
          <p:nvPr/>
        </p:nvSpPr>
        <p:spPr>
          <a:xfrm>
            <a:off x="3392557" y="5021427"/>
            <a:ext cx="2358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2400" dirty="0">
                <a:solidFill>
                  <a:srgbClr val="0066CC"/>
                </a:solidFill>
                <a:cs typeface="(AH) Manal Black" pitchFamily="2" charset="-78"/>
              </a:rPr>
              <a:t>ما هي التغيرات التي تحدث بين فصل و آخر  ؟ </a:t>
            </a:r>
            <a:endParaRPr lang="en-US" sz="2400" dirty="0">
              <a:solidFill>
                <a:srgbClr val="0066CC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0412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أغنية الفصول الأربعة من مكوكي-  The Four Seasons song">
            <a:hlinkClick r:id="" action="ppaction://media"/>
            <a:extLst>
              <a:ext uri="{FF2B5EF4-FFF2-40B4-BE49-F238E27FC236}">
                <a16:creationId xmlns:a16="http://schemas.microsoft.com/office/drawing/2014/main" id="{767ED585-A438-44EA-9C3E-6D779F4C38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7808" y="675860"/>
            <a:ext cx="84151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7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FD9DB5-90B5-4E06-A518-3DD8895A05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3" t="13263" r="34937" b="14050"/>
          <a:stretch/>
        </p:blipFill>
        <p:spPr>
          <a:xfrm>
            <a:off x="4572000" y="-1"/>
            <a:ext cx="4572000" cy="6310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660520-B421-4B74-B693-4B62BCB9A4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188" t="13656" r="35193" b="13656"/>
          <a:stretch/>
        </p:blipFill>
        <p:spPr>
          <a:xfrm>
            <a:off x="0" y="-1"/>
            <a:ext cx="4572000" cy="631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6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BA70B0-C110-43E9-8D56-E2C6AB24E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8997" y="-1138998"/>
            <a:ext cx="6866006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75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64A7EB-E920-4E9E-AD51-53253A4212A8}"/>
              </a:ext>
            </a:extLst>
          </p:cNvPr>
          <p:cNvSpPr/>
          <p:nvPr/>
        </p:nvSpPr>
        <p:spPr>
          <a:xfrm>
            <a:off x="2941943" y="1602362"/>
            <a:ext cx="3048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Wordwall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1C52FC9-1760-4893-A15B-03E689A5C721}"/>
              </a:ext>
            </a:extLst>
          </p:cNvPr>
          <p:cNvSpPr txBox="1"/>
          <p:nvPr/>
        </p:nvSpPr>
        <p:spPr>
          <a:xfrm>
            <a:off x="2179983" y="422499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rtl="0"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https://wordwall.net/resource/1549878</a:t>
            </a:r>
          </a:p>
        </p:txBody>
      </p:sp>
    </p:spTree>
    <p:extLst>
      <p:ext uri="{BB962C8B-B14F-4D97-AF65-F5344CB8AC3E}">
        <p14:creationId xmlns:p14="http://schemas.microsoft.com/office/powerpoint/2010/main" val="119195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ستطيل 5">
            <a:extLst>
              <a:ext uri="{FF2B5EF4-FFF2-40B4-BE49-F238E27FC236}">
                <a16:creationId xmlns:a16="http://schemas.microsoft.com/office/drawing/2014/main" id="{6C71AAFB-8980-4E08-B868-5F60A8CB5074}"/>
              </a:ext>
            </a:extLst>
          </p:cNvPr>
          <p:cNvSpPr/>
          <p:nvPr/>
        </p:nvSpPr>
        <p:spPr>
          <a:xfrm>
            <a:off x="2081463" y="1433095"/>
            <a:ext cx="5125030" cy="33584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en" sz="1350" dirty="0"/>
              <a:t>‎⁨</a:t>
            </a:r>
            <a:r>
              <a:rPr lang="ar-AE" sz="1350" dirty="0"/>
              <a:t>درس الخميس</a:t>
            </a:r>
            <a:r>
              <a:rPr lang="en" sz="1350" dirty="0"/>
              <a:t>⁩.pptx</a:t>
            </a:r>
            <a:endParaRPr lang="ar-AE" sz="1350" dirty="0"/>
          </a:p>
        </p:txBody>
      </p:sp>
      <p:sp>
        <p:nvSpPr>
          <p:cNvPr id="266" name="مستطيل 265">
            <a:extLst>
              <a:ext uri="{FF2B5EF4-FFF2-40B4-BE49-F238E27FC236}">
                <a16:creationId xmlns:a16="http://schemas.microsoft.com/office/drawing/2014/main" id="{58EACD5E-C0E0-46FC-8783-83171190239B}"/>
              </a:ext>
            </a:extLst>
          </p:cNvPr>
          <p:cNvSpPr/>
          <p:nvPr/>
        </p:nvSpPr>
        <p:spPr>
          <a:xfrm>
            <a:off x="-22590" y="899652"/>
            <a:ext cx="1067215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حالة الطقس</a:t>
            </a:r>
          </a:p>
        </p:txBody>
      </p:sp>
      <p:sp>
        <p:nvSpPr>
          <p:cNvPr id="267" name="مستطيل 266">
            <a:extLst>
              <a:ext uri="{FF2B5EF4-FFF2-40B4-BE49-F238E27FC236}">
                <a16:creationId xmlns:a16="http://schemas.microsoft.com/office/drawing/2014/main" id="{9AB34C11-199A-41C3-B926-2F6A4D8C20D9}"/>
              </a:ext>
            </a:extLst>
          </p:cNvPr>
          <p:cNvSpPr/>
          <p:nvPr/>
        </p:nvSpPr>
        <p:spPr>
          <a:xfrm>
            <a:off x="8285668" y="1334900"/>
            <a:ext cx="746358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شعوري</a:t>
            </a:r>
          </a:p>
        </p:txBody>
      </p:sp>
      <p:sp>
        <p:nvSpPr>
          <p:cNvPr id="268" name="مستطيل 267">
            <a:extLst>
              <a:ext uri="{FF2B5EF4-FFF2-40B4-BE49-F238E27FC236}">
                <a16:creationId xmlns:a16="http://schemas.microsoft.com/office/drawing/2014/main" id="{9D94B249-8562-4304-81F6-2354FDA03C38}"/>
              </a:ext>
            </a:extLst>
          </p:cNvPr>
          <p:cNvSpPr/>
          <p:nvPr/>
        </p:nvSpPr>
        <p:spPr>
          <a:xfrm>
            <a:off x="7135059" y="925166"/>
            <a:ext cx="1096134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شهور السنة</a:t>
            </a:r>
          </a:p>
        </p:txBody>
      </p:sp>
      <p:sp>
        <p:nvSpPr>
          <p:cNvPr id="269" name="مستطيل 268">
            <a:extLst>
              <a:ext uri="{FF2B5EF4-FFF2-40B4-BE49-F238E27FC236}">
                <a16:creationId xmlns:a16="http://schemas.microsoft.com/office/drawing/2014/main" id="{AC55219F-C88B-40C1-9654-979213AACFF7}"/>
              </a:ext>
            </a:extLst>
          </p:cNvPr>
          <p:cNvSpPr/>
          <p:nvPr/>
        </p:nvSpPr>
        <p:spPr>
          <a:xfrm>
            <a:off x="1001528" y="913885"/>
            <a:ext cx="1118511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أيام الاسبوع</a:t>
            </a:r>
          </a:p>
        </p:txBody>
      </p:sp>
      <p:sp>
        <p:nvSpPr>
          <p:cNvPr id="270" name="مستطيل 269">
            <a:extLst>
              <a:ext uri="{FF2B5EF4-FFF2-40B4-BE49-F238E27FC236}">
                <a16:creationId xmlns:a16="http://schemas.microsoft.com/office/drawing/2014/main" id="{1B3BC304-18D1-4D3B-9AFF-2E11FFDAA37C}"/>
              </a:ext>
            </a:extLst>
          </p:cNvPr>
          <p:cNvSpPr/>
          <p:nvPr/>
        </p:nvSpPr>
        <p:spPr>
          <a:xfrm>
            <a:off x="6431287" y="4322105"/>
            <a:ext cx="690382" cy="4847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700" b="1" spc="38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التاريخ </a:t>
            </a:r>
          </a:p>
        </p:txBody>
      </p:sp>
      <p:grpSp>
        <p:nvGrpSpPr>
          <p:cNvPr id="272" name="مجموعة 271">
            <a:extLst>
              <a:ext uri="{FF2B5EF4-FFF2-40B4-BE49-F238E27FC236}">
                <a16:creationId xmlns:a16="http://schemas.microsoft.com/office/drawing/2014/main" id="{38933A74-7425-4078-8551-F308D4F01D7E}"/>
              </a:ext>
            </a:extLst>
          </p:cNvPr>
          <p:cNvGrpSpPr/>
          <p:nvPr/>
        </p:nvGrpSpPr>
        <p:grpSpPr>
          <a:xfrm>
            <a:off x="2089424" y="1346997"/>
            <a:ext cx="4939146" cy="3075709"/>
            <a:chOff x="2794000" y="637308"/>
            <a:chExt cx="6585528" cy="4100945"/>
          </a:xfrm>
        </p:grpSpPr>
        <p:sp>
          <p:nvSpPr>
            <p:cNvPr id="311" name="مستطيل 310">
              <a:extLst>
                <a:ext uri="{FF2B5EF4-FFF2-40B4-BE49-F238E27FC236}">
                  <a16:creationId xmlns:a16="http://schemas.microsoft.com/office/drawing/2014/main" id="{5903EA56-F461-41BF-AA2C-CBE911DCBAEF}"/>
                </a:ext>
              </a:extLst>
            </p:cNvPr>
            <p:cNvSpPr/>
            <p:nvPr/>
          </p:nvSpPr>
          <p:spPr>
            <a:xfrm>
              <a:off x="2794000" y="637308"/>
              <a:ext cx="6585528" cy="4100945"/>
            </a:xfrm>
            <a:prstGeom prst="rect">
              <a:avLst/>
            </a:prstGeom>
            <a:gradFill rotWithShape="1">
              <a:gsLst>
                <a:gs pos="0">
                  <a:srgbClr val="D0CBA5">
                    <a:tint val="54000"/>
                    <a:alpha val="100000"/>
                    <a:satMod val="105000"/>
                    <a:lumMod val="110000"/>
                  </a:srgbClr>
                </a:gs>
                <a:gs pos="100000">
                  <a:srgbClr val="D0CBA5">
                    <a:tint val="78000"/>
                    <a:alpha val="92000"/>
                    <a:satMod val="109000"/>
                    <a:lumMod val="100000"/>
                  </a:srgbClr>
                </a:gs>
              </a:gsLst>
              <a:lin ang="5400000" scaled="0"/>
            </a:gradFill>
            <a:ln w="9525" cap="flat" cmpd="sng" algn="ctr">
              <a:solidFill>
                <a:srgbClr val="DFD9D5">
                  <a:lumMod val="25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prstClr val="black"/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2" name="مستطيل: زوايا مستديرة 311">
              <a:extLst>
                <a:ext uri="{FF2B5EF4-FFF2-40B4-BE49-F238E27FC236}">
                  <a16:creationId xmlns:a16="http://schemas.microsoft.com/office/drawing/2014/main" id="{FF704A53-8F5F-4B39-9D51-3A790B188ABF}"/>
                </a:ext>
              </a:extLst>
            </p:cNvPr>
            <p:cNvSpPr/>
            <p:nvPr/>
          </p:nvSpPr>
          <p:spPr>
            <a:xfrm>
              <a:off x="7815319" y="1378005"/>
              <a:ext cx="1451683" cy="596646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3" name="مستطيل: زوايا مستديرة 312">
              <a:extLst>
                <a:ext uri="{FF2B5EF4-FFF2-40B4-BE49-F238E27FC236}">
                  <a16:creationId xmlns:a16="http://schemas.microsoft.com/office/drawing/2014/main" id="{6D9ED3F0-6820-4451-A795-ED5873320F54}"/>
                </a:ext>
              </a:extLst>
            </p:cNvPr>
            <p:cNvSpPr/>
            <p:nvPr/>
          </p:nvSpPr>
          <p:spPr>
            <a:xfrm>
              <a:off x="2955637" y="1366980"/>
              <a:ext cx="1451683" cy="596646"/>
            </a:xfrm>
            <a:prstGeom prst="roundRect">
              <a:avLst/>
            </a:prstGeom>
            <a:solidFill>
              <a:srgbClr val="06BFDE">
                <a:lumMod val="40000"/>
                <a:lumOff val="60000"/>
              </a:srgbClr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4" name="مستطيل: زوايا مستديرة 313">
              <a:extLst>
                <a:ext uri="{FF2B5EF4-FFF2-40B4-BE49-F238E27FC236}">
                  <a16:creationId xmlns:a16="http://schemas.microsoft.com/office/drawing/2014/main" id="{11F1AFB7-97E0-4C8E-A5A0-D3970F2C7A11}"/>
                </a:ext>
              </a:extLst>
            </p:cNvPr>
            <p:cNvSpPr/>
            <p:nvPr/>
          </p:nvSpPr>
          <p:spPr>
            <a:xfrm>
              <a:off x="4568956" y="1372499"/>
              <a:ext cx="1451683" cy="59664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5" name="مستطيل: زوايا مستديرة 314">
              <a:extLst>
                <a:ext uri="{FF2B5EF4-FFF2-40B4-BE49-F238E27FC236}">
                  <a16:creationId xmlns:a16="http://schemas.microsoft.com/office/drawing/2014/main" id="{F6E62C11-720A-4BCE-8ED8-7D38684EB90F}"/>
                </a:ext>
              </a:extLst>
            </p:cNvPr>
            <p:cNvSpPr/>
            <p:nvPr/>
          </p:nvSpPr>
          <p:spPr>
            <a:xfrm>
              <a:off x="6180598" y="1366980"/>
              <a:ext cx="1451683" cy="596646"/>
            </a:xfrm>
            <a:prstGeom prst="roundRect">
              <a:avLst/>
            </a:prstGeom>
            <a:solidFill>
              <a:srgbClr val="FFFF0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6" name="مستطيل: زوايا مستديرة 315">
              <a:extLst>
                <a:ext uri="{FF2B5EF4-FFF2-40B4-BE49-F238E27FC236}">
                  <a16:creationId xmlns:a16="http://schemas.microsoft.com/office/drawing/2014/main" id="{AB41437B-8C5C-4CD5-97F1-3F9E65D55A29}"/>
                </a:ext>
              </a:extLst>
            </p:cNvPr>
            <p:cNvSpPr/>
            <p:nvPr/>
          </p:nvSpPr>
          <p:spPr>
            <a:xfrm>
              <a:off x="6585527" y="2832353"/>
              <a:ext cx="2498437" cy="1721173"/>
            </a:xfrm>
            <a:prstGeom prst="roundRect">
              <a:avLst/>
            </a:prstGeom>
            <a:solidFill>
              <a:srgbClr val="06BFDE">
                <a:lumMod val="20000"/>
                <a:lumOff val="80000"/>
              </a:srgbClr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7" name="مستطيل: زوايا مستديرة 316">
              <a:extLst>
                <a:ext uri="{FF2B5EF4-FFF2-40B4-BE49-F238E27FC236}">
                  <a16:creationId xmlns:a16="http://schemas.microsoft.com/office/drawing/2014/main" id="{84B9364C-C33A-4E71-A36C-3B9B8A1F32C7}"/>
                </a:ext>
              </a:extLst>
            </p:cNvPr>
            <p:cNvSpPr/>
            <p:nvPr/>
          </p:nvSpPr>
          <p:spPr>
            <a:xfrm>
              <a:off x="3158101" y="2832353"/>
              <a:ext cx="2498437" cy="1721173"/>
            </a:xfrm>
            <a:prstGeom prst="roundRect">
              <a:avLst/>
            </a:prstGeom>
            <a:solidFill>
              <a:srgbClr val="F2C351">
                <a:lumMod val="40000"/>
                <a:lumOff val="60000"/>
              </a:srgbClr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8" name="مستطيل 317">
              <a:extLst>
                <a:ext uri="{FF2B5EF4-FFF2-40B4-BE49-F238E27FC236}">
                  <a16:creationId xmlns:a16="http://schemas.microsoft.com/office/drawing/2014/main" id="{E91077AE-2252-4FC3-92BE-F05ABA479165}"/>
                </a:ext>
              </a:extLst>
            </p:cNvPr>
            <p:cNvSpPr/>
            <p:nvPr/>
          </p:nvSpPr>
          <p:spPr>
            <a:xfrm>
              <a:off x="8080724" y="670119"/>
              <a:ext cx="700193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0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اليوم</a:t>
              </a:r>
            </a:p>
          </p:txBody>
        </p:sp>
        <p:sp>
          <p:nvSpPr>
            <p:cNvPr id="319" name="مستطيل 318">
              <a:extLst>
                <a:ext uri="{FF2B5EF4-FFF2-40B4-BE49-F238E27FC236}">
                  <a16:creationId xmlns:a16="http://schemas.microsoft.com/office/drawing/2014/main" id="{5B056199-91B0-4955-9DEF-276008EC5262}"/>
                </a:ext>
              </a:extLst>
            </p:cNvPr>
            <p:cNvSpPr/>
            <p:nvPr/>
          </p:nvSpPr>
          <p:spPr>
            <a:xfrm>
              <a:off x="6914645" y="2132176"/>
              <a:ext cx="1801348" cy="76944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3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حالة  الطقس</a:t>
              </a:r>
            </a:p>
          </p:txBody>
        </p:sp>
        <p:sp>
          <p:nvSpPr>
            <p:cNvPr id="320" name="مستطيل 319">
              <a:extLst>
                <a:ext uri="{FF2B5EF4-FFF2-40B4-BE49-F238E27FC236}">
                  <a16:creationId xmlns:a16="http://schemas.microsoft.com/office/drawing/2014/main" id="{D0754C83-1776-4E95-97CB-F5F578516C2C}"/>
                </a:ext>
              </a:extLst>
            </p:cNvPr>
            <p:cNvSpPr/>
            <p:nvPr/>
          </p:nvSpPr>
          <p:spPr>
            <a:xfrm>
              <a:off x="3157353" y="695711"/>
              <a:ext cx="856217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0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السنة</a:t>
              </a:r>
            </a:p>
          </p:txBody>
        </p:sp>
        <p:sp>
          <p:nvSpPr>
            <p:cNvPr id="321" name="مستطيل 320">
              <a:extLst>
                <a:ext uri="{FF2B5EF4-FFF2-40B4-BE49-F238E27FC236}">
                  <a16:creationId xmlns:a16="http://schemas.microsoft.com/office/drawing/2014/main" id="{229692E7-6F74-4D63-8E5C-C040CF45E048}"/>
                </a:ext>
              </a:extLst>
            </p:cNvPr>
            <p:cNvSpPr/>
            <p:nvPr/>
          </p:nvSpPr>
          <p:spPr>
            <a:xfrm>
              <a:off x="4742007" y="670497"/>
              <a:ext cx="854080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0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الشهر</a:t>
              </a:r>
            </a:p>
          </p:txBody>
        </p:sp>
        <p:sp>
          <p:nvSpPr>
            <p:cNvPr id="322" name="مستطيل 321">
              <a:extLst>
                <a:ext uri="{FF2B5EF4-FFF2-40B4-BE49-F238E27FC236}">
                  <a16:creationId xmlns:a16="http://schemas.microsoft.com/office/drawing/2014/main" id="{54526087-A972-4A6E-8195-0F3D32FD6C1F}"/>
                </a:ext>
              </a:extLst>
            </p:cNvPr>
            <p:cNvSpPr/>
            <p:nvPr/>
          </p:nvSpPr>
          <p:spPr>
            <a:xfrm>
              <a:off x="6442189" y="683593"/>
              <a:ext cx="886225" cy="707887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0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التاريخ</a:t>
              </a:r>
            </a:p>
          </p:txBody>
        </p:sp>
        <p:sp>
          <p:nvSpPr>
            <p:cNvPr id="323" name="مستطيل 322">
              <a:extLst>
                <a:ext uri="{FF2B5EF4-FFF2-40B4-BE49-F238E27FC236}">
                  <a16:creationId xmlns:a16="http://schemas.microsoft.com/office/drawing/2014/main" id="{0BFE95BC-75B7-4036-B3E0-CE7A31656A43}"/>
                </a:ext>
              </a:extLst>
            </p:cNvPr>
            <p:cNvSpPr/>
            <p:nvPr/>
          </p:nvSpPr>
          <p:spPr>
            <a:xfrm>
              <a:off x="3638443" y="2068431"/>
              <a:ext cx="1168269" cy="769441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 defTabSz="342900">
                <a:defRPr/>
              </a:pPr>
              <a:r>
                <a:rPr lang="ar-SA" sz="3300" b="1" kern="0" spc="38" dirty="0">
                  <a:ln w="0"/>
                  <a:solidFill>
                    <a:srgbClr val="FF0000"/>
                  </a:solidFill>
                  <a:effectLst>
                    <a:innerShdw blurRad="63500" dist="50800" dir="13500000">
                      <a:srgbClr val="000000">
                        <a:alpha val="50000"/>
                      </a:srgbClr>
                    </a:innerShdw>
                  </a:effectLst>
                  <a:latin typeface="Arabic Typesetting" panose="03020402040406030203" pitchFamily="66" charset="-78"/>
                  <a:cs typeface="Arabic Typesetting" panose="03020402040406030203" pitchFamily="66" charset="-78"/>
                </a:rPr>
                <a:t>شعوري</a:t>
              </a:r>
            </a:p>
          </p:txBody>
        </p:sp>
      </p:grpSp>
      <p:sp>
        <p:nvSpPr>
          <p:cNvPr id="273" name="مستطيل: زوايا مستديرة 272">
            <a:extLst>
              <a:ext uri="{FF2B5EF4-FFF2-40B4-BE49-F238E27FC236}">
                <a16:creationId xmlns:a16="http://schemas.microsoft.com/office/drawing/2014/main" id="{D2BC1C5B-6247-4CC8-B789-478A29605E7F}"/>
              </a:ext>
            </a:extLst>
          </p:cNvPr>
          <p:cNvSpPr/>
          <p:nvPr/>
        </p:nvSpPr>
        <p:spPr>
          <a:xfrm>
            <a:off x="5250664" y="945963"/>
            <a:ext cx="1146482" cy="339365"/>
          </a:xfrm>
          <a:prstGeom prst="roundRect">
            <a:avLst/>
          </a:prstGeom>
          <a:solidFill>
            <a:srgbClr val="06BFDE">
              <a:lumMod val="60000"/>
              <a:lumOff val="40000"/>
            </a:srgbClr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endParaRPr lang="ar-AE" sz="1350" kern="0" dirty="0">
              <a:solidFill>
                <a:prstClr val="white"/>
              </a:solidFill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274" name="مستطيل: زوايا مستديرة 273">
            <a:extLst>
              <a:ext uri="{FF2B5EF4-FFF2-40B4-BE49-F238E27FC236}">
                <a16:creationId xmlns:a16="http://schemas.microsoft.com/office/drawing/2014/main" id="{71CEFFA9-0F51-48A1-9C3A-5A221BE0996B}"/>
              </a:ext>
            </a:extLst>
          </p:cNvPr>
          <p:cNvSpPr/>
          <p:nvPr/>
        </p:nvSpPr>
        <p:spPr>
          <a:xfrm>
            <a:off x="2633445" y="932527"/>
            <a:ext cx="1146482" cy="339365"/>
          </a:xfrm>
          <a:prstGeom prst="roundRect">
            <a:avLst/>
          </a:prstGeom>
          <a:solidFill>
            <a:srgbClr val="06BFDE">
              <a:lumMod val="60000"/>
              <a:lumOff val="40000"/>
            </a:srgbClr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endParaRPr lang="ar-AE" sz="1350" kern="0" dirty="0">
              <a:solidFill>
                <a:prstClr val="white"/>
              </a:solidFill>
              <a:latin typeface="Rockwell" panose="02060603020205020403"/>
              <a:cs typeface="Arial" panose="020B0604020202020204" pitchFamily="34" charset="0"/>
            </a:endParaRPr>
          </a:p>
        </p:txBody>
      </p:sp>
      <p:grpSp>
        <p:nvGrpSpPr>
          <p:cNvPr id="275" name="مجموعة 274">
            <a:extLst>
              <a:ext uri="{FF2B5EF4-FFF2-40B4-BE49-F238E27FC236}">
                <a16:creationId xmlns:a16="http://schemas.microsoft.com/office/drawing/2014/main" id="{45D238E2-61ED-41CE-B1D9-334A7E02104A}"/>
              </a:ext>
            </a:extLst>
          </p:cNvPr>
          <p:cNvGrpSpPr/>
          <p:nvPr/>
        </p:nvGrpSpPr>
        <p:grpSpPr>
          <a:xfrm>
            <a:off x="7224556" y="1451708"/>
            <a:ext cx="975425" cy="3934595"/>
            <a:chOff x="9622209" y="743736"/>
            <a:chExt cx="1300566" cy="6531941"/>
          </a:xfrm>
        </p:grpSpPr>
        <p:sp>
          <p:nvSpPr>
            <p:cNvPr id="299" name="مستطيل: زوايا مستديرة 298">
              <a:extLst>
                <a:ext uri="{FF2B5EF4-FFF2-40B4-BE49-F238E27FC236}">
                  <a16:creationId xmlns:a16="http://schemas.microsoft.com/office/drawing/2014/main" id="{3BA2A348-74B0-4F59-A7D9-CB4435E6D097}"/>
                </a:ext>
              </a:extLst>
            </p:cNvPr>
            <p:cNvSpPr/>
            <p:nvPr/>
          </p:nvSpPr>
          <p:spPr>
            <a:xfrm>
              <a:off x="9680040" y="743736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0" name="مستطيل: زوايا مستديرة 299">
              <a:extLst>
                <a:ext uri="{FF2B5EF4-FFF2-40B4-BE49-F238E27FC236}">
                  <a16:creationId xmlns:a16="http://schemas.microsoft.com/office/drawing/2014/main" id="{8B63D4B1-1059-403A-9731-7482342C38A4}"/>
                </a:ext>
              </a:extLst>
            </p:cNvPr>
            <p:cNvSpPr/>
            <p:nvPr/>
          </p:nvSpPr>
          <p:spPr>
            <a:xfrm>
              <a:off x="9691887" y="1295349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1" name="مستطيل: زوايا مستديرة 300">
              <a:extLst>
                <a:ext uri="{FF2B5EF4-FFF2-40B4-BE49-F238E27FC236}">
                  <a16:creationId xmlns:a16="http://schemas.microsoft.com/office/drawing/2014/main" id="{4A2EEB39-62F2-46E4-BDED-51A931EE0D19}"/>
                </a:ext>
              </a:extLst>
            </p:cNvPr>
            <p:cNvSpPr/>
            <p:nvPr/>
          </p:nvSpPr>
          <p:spPr>
            <a:xfrm>
              <a:off x="9677910" y="1842849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2" name="مستطيل: زوايا مستديرة 301">
              <a:extLst>
                <a:ext uri="{FF2B5EF4-FFF2-40B4-BE49-F238E27FC236}">
                  <a16:creationId xmlns:a16="http://schemas.microsoft.com/office/drawing/2014/main" id="{DD5701CA-4F93-4536-97D4-1BEB61F70780}"/>
                </a:ext>
              </a:extLst>
            </p:cNvPr>
            <p:cNvSpPr/>
            <p:nvPr/>
          </p:nvSpPr>
          <p:spPr>
            <a:xfrm>
              <a:off x="9667065" y="2391585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3" name="مستطيل: زوايا مستديرة 302">
              <a:extLst>
                <a:ext uri="{FF2B5EF4-FFF2-40B4-BE49-F238E27FC236}">
                  <a16:creationId xmlns:a16="http://schemas.microsoft.com/office/drawing/2014/main" id="{9245EE16-9B68-46F9-9CA1-CCB11FC4CA4B}"/>
                </a:ext>
              </a:extLst>
            </p:cNvPr>
            <p:cNvSpPr/>
            <p:nvPr/>
          </p:nvSpPr>
          <p:spPr>
            <a:xfrm>
              <a:off x="9653340" y="2940321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4" name="مستطيل: زوايا مستديرة 303">
              <a:extLst>
                <a:ext uri="{FF2B5EF4-FFF2-40B4-BE49-F238E27FC236}">
                  <a16:creationId xmlns:a16="http://schemas.microsoft.com/office/drawing/2014/main" id="{CD4F6482-B077-46C8-A850-7D313567CBF5}"/>
                </a:ext>
              </a:extLst>
            </p:cNvPr>
            <p:cNvSpPr/>
            <p:nvPr/>
          </p:nvSpPr>
          <p:spPr>
            <a:xfrm>
              <a:off x="9653901" y="3488606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5" name="مستطيل: زوايا مستديرة 304">
              <a:extLst>
                <a:ext uri="{FF2B5EF4-FFF2-40B4-BE49-F238E27FC236}">
                  <a16:creationId xmlns:a16="http://schemas.microsoft.com/office/drawing/2014/main" id="{3D218BAB-63D8-4D7A-A632-463731F3D92B}"/>
                </a:ext>
              </a:extLst>
            </p:cNvPr>
            <p:cNvSpPr/>
            <p:nvPr/>
          </p:nvSpPr>
          <p:spPr>
            <a:xfrm>
              <a:off x="9648909" y="4036891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6" name="مستطيل: زوايا مستديرة 305">
              <a:extLst>
                <a:ext uri="{FF2B5EF4-FFF2-40B4-BE49-F238E27FC236}">
                  <a16:creationId xmlns:a16="http://schemas.microsoft.com/office/drawing/2014/main" id="{44D379C0-D478-4C59-B6CC-A69113D59CF0}"/>
                </a:ext>
              </a:extLst>
            </p:cNvPr>
            <p:cNvSpPr/>
            <p:nvPr/>
          </p:nvSpPr>
          <p:spPr>
            <a:xfrm>
              <a:off x="9660756" y="4588504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7" name="مستطيل: زوايا مستديرة 306">
              <a:extLst>
                <a:ext uri="{FF2B5EF4-FFF2-40B4-BE49-F238E27FC236}">
                  <a16:creationId xmlns:a16="http://schemas.microsoft.com/office/drawing/2014/main" id="{DFBED8D2-5F85-48B2-B2AA-A4AAE8B0B19E}"/>
                </a:ext>
              </a:extLst>
            </p:cNvPr>
            <p:cNvSpPr/>
            <p:nvPr/>
          </p:nvSpPr>
          <p:spPr>
            <a:xfrm>
              <a:off x="9646779" y="5136004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8" name="مستطيل: زوايا مستديرة 307">
              <a:extLst>
                <a:ext uri="{FF2B5EF4-FFF2-40B4-BE49-F238E27FC236}">
                  <a16:creationId xmlns:a16="http://schemas.microsoft.com/office/drawing/2014/main" id="{0688253D-3A1D-476F-B522-B3DD8BCCC1D5}"/>
                </a:ext>
              </a:extLst>
            </p:cNvPr>
            <p:cNvSpPr/>
            <p:nvPr/>
          </p:nvSpPr>
          <p:spPr>
            <a:xfrm>
              <a:off x="9635934" y="5684740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09" name="مستطيل: زوايا مستديرة 308">
              <a:extLst>
                <a:ext uri="{FF2B5EF4-FFF2-40B4-BE49-F238E27FC236}">
                  <a16:creationId xmlns:a16="http://schemas.microsoft.com/office/drawing/2014/main" id="{00831D55-8A97-4B40-B778-CEB1E0153B36}"/>
                </a:ext>
              </a:extLst>
            </p:cNvPr>
            <p:cNvSpPr/>
            <p:nvPr/>
          </p:nvSpPr>
          <p:spPr>
            <a:xfrm>
              <a:off x="9622209" y="6233476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310" name="مستطيل: زوايا مستديرة 309">
              <a:extLst>
                <a:ext uri="{FF2B5EF4-FFF2-40B4-BE49-F238E27FC236}">
                  <a16:creationId xmlns:a16="http://schemas.microsoft.com/office/drawing/2014/main" id="{91158493-3F6B-4F98-835C-62FED37C988B}"/>
                </a:ext>
              </a:extLst>
            </p:cNvPr>
            <p:cNvSpPr/>
            <p:nvPr/>
          </p:nvSpPr>
          <p:spPr>
            <a:xfrm>
              <a:off x="9622770" y="6781761"/>
              <a:ext cx="1230888" cy="493916"/>
            </a:xfrm>
            <a:prstGeom prst="roundRect">
              <a:avLst/>
            </a:prstGeom>
            <a:solidFill>
              <a:srgbClr val="F389E6"/>
            </a:solidFill>
            <a:ln w="15875" cap="flat" cmpd="sng" algn="ctr">
              <a:solidFill>
                <a:srgbClr val="C4109D"/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06BFDE">
                    <a:lumMod val="20000"/>
                    <a:lumOff val="8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</p:grpSp>
      <p:grpSp>
        <p:nvGrpSpPr>
          <p:cNvPr id="276" name="مجموعة 275">
            <a:extLst>
              <a:ext uri="{FF2B5EF4-FFF2-40B4-BE49-F238E27FC236}">
                <a16:creationId xmlns:a16="http://schemas.microsoft.com/office/drawing/2014/main" id="{3B4F9C21-D2ED-45B2-9F46-164B4CCEEE15}"/>
              </a:ext>
            </a:extLst>
          </p:cNvPr>
          <p:cNvGrpSpPr/>
          <p:nvPr/>
        </p:nvGrpSpPr>
        <p:grpSpPr>
          <a:xfrm>
            <a:off x="1020579" y="1537410"/>
            <a:ext cx="958385" cy="3651118"/>
            <a:chOff x="1369044" y="717701"/>
            <a:chExt cx="1277846" cy="4868157"/>
          </a:xfrm>
        </p:grpSpPr>
        <p:sp>
          <p:nvSpPr>
            <p:cNvPr id="292" name="مستطيل: زوايا مستديرة 291">
              <a:extLst>
                <a:ext uri="{FF2B5EF4-FFF2-40B4-BE49-F238E27FC236}">
                  <a16:creationId xmlns:a16="http://schemas.microsoft.com/office/drawing/2014/main" id="{C9BC6D7F-494C-4DBF-8832-A5D93F8F49E8}"/>
                </a:ext>
              </a:extLst>
            </p:cNvPr>
            <p:cNvSpPr/>
            <p:nvPr/>
          </p:nvSpPr>
          <p:spPr>
            <a:xfrm>
              <a:off x="1402351" y="717701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3" name="مستطيل: زوايا مستديرة 292">
              <a:extLst>
                <a:ext uri="{FF2B5EF4-FFF2-40B4-BE49-F238E27FC236}">
                  <a16:creationId xmlns:a16="http://schemas.microsoft.com/office/drawing/2014/main" id="{13B61A25-CE3B-41E0-A7CE-7A0B30D087E6}"/>
                </a:ext>
              </a:extLst>
            </p:cNvPr>
            <p:cNvSpPr/>
            <p:nvPr/>
          </p:nvSpPr>
          <p:spPr>
            <a:xfrm>
              <a:off x="1389489" y="1415648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4" name="مستطيل: زوايا مستديرة 293">
              <a:extLst>
                <a:ext uri="{FF2B5EF4-FFF2-40B4-BE49-F238E27FC236}">
                  <a16:creationId xmlns:a16="http://schemas.microsoft.com/office/drawing/2014/main" id="{350CF6AB-3870-4DCE-9353-DEC9665E7D56}"/>
                </a:ext>
              </a:extLst>
            </p:cNvPr>
            <p:cNvSpPr/>
            <p:nvPr/>
          </p:nvSpPr>
          <p:spPr>
            <a:xfrm>
              <a:off x="1408516" y="2864228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5" name="مستطيل: زوايا مستديرة 294">
              <a:extLst>
                <a:ext uri="{FF2B5EF4-FFF2-40B4-BE49-F238E27FC236}">
                  <a16:creationId xmlns:a16="http://schemas.microsoft.com/office/drawing/2014/main" id="{E62A6E23-61E9-491C-ABD7-B60C9F56ABE8}"/>
                </a:ext>
              </a:extLst>
            </p:cNvPr>
            <p:cNvSpPr/>
            <p:nvPr/>
          </p:nvSpPr>
          <p:spPr>
            <a:xfrm>
              <a:off x="1408516" y="2127385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6" name="مستطيل: زوايا مستديرة 295">
              <a:extLst>
                <a:ext uri="{FF2B5EF4-FFF2-40B4-BE49-F238E27FC236}">
                  <a16:creationId xmlns:a16="http://schemas.microsoft.com/office/drawing/2014/main" id="{8756AE7A-CE0C-4A39-841A-220DBB8C1129}"/>
                </a:ext>
              </a:extLst>
            </p:cNvPr>
            <p:cNvSpPr/>
            <p:nvPr/>
          </p:nvSpPr>
          <p:spPr>
            <a:xfrm>
              <a:off x="1375119" y="4302682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7" name="مستطيل: زوايا مستديرة 296">
              <a:extLst>
                <a:ext uri="{FF2B5EF4-FFF2-40B4-BE49-F238E27FC236}">
                  <a16:creationId xmlns:a16="http://schemas.microsoft.com/office/drawing/2014/main" id="{43845900-BEAF-4D97-98F0-052304EB60F8}"/>
                </a:ext>
              </a:extLst>
            </p:cNvPr>
            <p:cNvSpPr/>
            <p:nvPr/>
          </p:nvSpPr>
          <p:spPr>
            <a:xfrm>
              <a:off x="1396186" y="3583455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  <p:sp>
          <p:nvSpPr>
            <p:cNvPr id="298" name="مستطيل: زوايا مستديرة 297">
              <a:extLst>
                <a:ext uri="{FF2B5EF4-FFF2-40B4-BE49-F238E27FC236}">
                  <a16:creationId xmlns:a16="http://schemas.microsoft.com/office/drawing/2014/main" id="{07B03504-2E9C-4427-9474-8E026328637B}"/>
                </a:ext>
              </a:extLst>
            </p:cNvPr>
            <p:cNvSpPr/>
            <p:nvPr/>
          </p:nvSpPr>
          <p:spPr>
            <a:xfrm>
              <a:off x="1369044" y="5023073"/>
              <a:ext cx="1238374" cy="562785"/>
            </a:xfrm>
            <a:prstGeom prst="roundRect">
              <a:avLst/>
            </a:prstGeom>
            <a:solidFill>
              <a:srgbClr val="92D050"/>
            </a:solidFill>
            <a:ln w="15875" cap="flat" cmpd="sng" algn="ctr">
              <a:solidFill>
                <a:srgbClr val="FB8C29">
                  <a:shade val="50000"/>
                </a:srgbClr>
              </a:solidFill>
              <a:prstDash val="solid"/>
            </a:ln>
            <a:effectLst/>
          </p:spPr>
          <p:txBody>
            <a:bodyPr rtlCol="1" anchor="ctr"/>
            <a:lstStyle/>
            <a:p>
              <a:pPr algn="ctr" defTabSz="342900">
                <a:defRPr/>
              </a:pPr>
              <a:endParaRPr lang="ar-AE" sz="1350" kern="0" dirty="0">
                <a:solidFill>
                  <a:srgbClr val="A2C476">
                    <a:lumMod val="60000"/>
                    <a:lumOff val="40000"/>
                  </a:srgbClr>
                </a:solidFill>
                <a:latin typeface="Rockwell" panose="02060603020205020403"/>
                <a:cs typeface="Arial" panose="020B0604020202020204" pitchFamily="34" charset="0"/>
              </a:endParaRPr>
            </a:p>
          </p:txBody>
        </p:sp>
      </p:grpSp>
      <p:sp>
        <p:nvSpPr>
          <p:cNvPr id="282" name="مستطيل 281">
            <a:extLst>
              <a:ext uri="{FF2B5EF4-FFF2-40B4-BE49-F238E27FC236}">
                <a16:creationId xmlns:a16="http://schemas.microsoft.com/office/drawing/2014/main" id="{1D47C00D-E7A3-4F0B-89B1-3137AD698CCC}"/>
              </a:ext>
            </a:extLst>
          </p:cNvPr>
          <p:cNvSpPr/>
          <p:nvPr/>
        </p:nvSpPr>
        <p:spPr>
          <a:xfrm>
            <a:off x="6084117" y="4425958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1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325" name="مستطيل 324">
            <a:extLst>
              <a:ext uri="{FF2B5EF4-FFF2-40B4-BE49-F238E27FC236}">
                <a16:creationId xmlns:a16="http://schemas.microsoft.com/office/drawing/2014/main" id="{8F809F43-CFF7-4C65-AD00-D46FE4DC2047}"/>
              </a:ext>
            </a:extLst>
          </p:cNvPr>
          <p:cNvSpPr/>
          <p:nvPr/>
        </p:nvSpPr>
        <p:spPr>
          <a:xfrm>
            <a:off x="5221303" y="917602"/>
            <a:ext cx="1149299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/>
              </a:rPr>
              <a:t>1442</a:t>
            </a:r>
            <a:endParaRPr lang="ar-SA" sz="405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/>
            </a:endParaRPr>
          </a:p>
        </p:txBody>
      </p:sp>
      <p:sp>
        <p:nvSpPr>
          <p:cNvPr id="326" name="مستطيل 325">
            <a:extLst>
              <a:ext uri="{FF2B5EF4-FFF2-40B4-BE49-F238E27FC236}">
                <a16:creationId xmlns:a16="http://schemas.microsoft.com/office/drawing/2014/main" id="{E974ACD6-6C7B-43BB-BA7F-576B0C052D22}"/>
              </a:ext>
            </a:extLst>
          </p:cNvPr>
          <p:cNvSpPr/>
          <p:nvPr/>
        </p:nvSpPr>
        <p:spPr>
          <a:xfrm>
            <a:off x="2727169" y="867611"/>
            <a:ext cx="959032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Rockwell" panose="02060603020205020403"/>
              </a:rPr>
              <a:t>2021</a:t>
            </a:r>
            <a:endParaRPr lang="ar-SA" sz="405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Rockwell" panose="02060603020205020403"/>
            </a:endParaRPr>
          </a:p>
        </p:txBody>
      </p:sp>
      <p:sp>
        <p:nvSpPr>
          <p:cNvPr id="327" name="مستطيل 326">
            <a:extLst>
              <a:ext uri="{FF2B5EF4-FFF2-40B4-BE49-F238E27FC236}">
                <a16:creationId xmlns:a16="http://schemas.microsoft.com/office/drawing/2014/main" id="{81C36356-F324-444F-A3AE-7594B4E7DB11}"/>
              </a:ext>
            </a:extLst>
          </p:cNvPr>
          <p:cNvSpPr/>
          <p:nvPr/>
        </p:nvSpPr>
        <p:spPr>
          <a:xfrm>
            <a:off x="7509208" y="1379034"/>
            <a:ext cx="423835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يناير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28" name="مستطيل 327">
            <a:extLst>
              <a:ext uri="{FF2B5EF4-FFF2-40B4-BE49-F238E27FC236}">
                <a16:creationId xmlns:a16="http://schemas.microsoft.com/office/drawing/2014/main" id="{D1254C42-D8A4-46B3-B883-E742B13BB1C3}"/>
              </a:ext>
            </a:extLst>
          </p:cNvPr>
          <p:cNvSpPr/>
          <p:nvPr/>
        </p:nvSpPr>
        <p:spPr>
          <a:xfrm>
            <a:off x="7468269" y="1696889"/>
            <a:ext cx="484748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فبراير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29" name="مستطيل 328">
            <a:extLst>
              <a:ext uri="{FF2B5EF4-FFF2-40B4-BE49-F238E27FC236}">
                <a16:creationId xmlns:a16="http://schemas.microsoft.com/office/drawing/2014/main" id="{B7300289-0C7B-4730-8C7D-B20E6E5182EB}"/>
              </a:ext>
            </a:extLst>
          </p:cNvPr>
          <p:cNvSpPr/>
          <p:nvPr/>
        </p:nvSpPr>
        <p:spPr>
          <a:xfrm>
            <a:off x="7480537" y="2014208"/>
            <a:ext cx="50879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مارس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0" name="مستطيل 329">
            <a:extLst>
              <a:ext uri="{FF2B5EF4-FFF2-40B4-BE49-F238E27FC236}">
                <a16:creationId xmlns:a16="http://schemas.microsoft.com/office/drawing/2014/main" id="{5DD83DAF-80C7-4925-B9D8-448D422FE805}"/>
              </a:ext>
            </a:extLst>
          </p:cNvPr>
          <p:cNvSpPr/>
          <p:nvPr/>
        </p:nvSpPr>
        <p:spPr>
          <a:xfrm>
            <a:off x="7426257" y="2388982"/>
            <a:ext cx="45429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أبريل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1" name="مستطيل 330">
            <a:extLst>
              <a:ext uri="{FF2B5EF4-FFF2-40B4-BE49-F238E27FC236}">
                <a16:creationId xmlns:a16="http://schemas.microsoft.com/office/drawing/2014/main" id="{8C163747-7313-4DA6-A8F7-7443F670E4F8}"/>
              </a:ext>
            </a:extLst>
          </p:cNvPr>
          <p:cNvSpPr/>
          <p:nvPr/>
        </p:nvSpPr>
        <p:spPr>
          <a:xfrm>
            <a:off x="7496024" y="2674500"/>
            <a:ext cx="394981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مايو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2" name="مستطيل 331">
            <a:extLst>
              <a:ext uri="{FF2B5EF4-FFF2-40B4-BE49-F238E27FC236}">
                <a16:creationId xmlns:a16="http://schemas.microsoft.com/office/drawing/2014/main" id="{B4EF62D2-38DA-48EE-94D0-D1A9065D1B42}"/>
              </a:ext>
            </a:extLst>
          </p:cNvPr>
          <p:cNvSpPr/>
          <p:nvPr/>
        </p:nvSpPr>
        <p:spPr>
          <a:xfrm>
            <a:off x="7474587" y="3010939"/>
            <a:ext cx="43826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يونيو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3" name="مستطيل 332">
            <a:extLst>
              <a:ext uri="{FF2B5EF4-FFF2-40B4-BE49-F238E27FC236}">
                <a16:creationId xmlns:a16="http://schemas.microsoft.com/office/drawing/2014/main" id="{9D1E3944-BE50-4D06-8DA0-7A13C0AD3B54}"/>
              </a:ext>
            </a:extLst>
          </p:cNvPr>
          <p:cNvSpPr/>
          <p:nvPr/>
        </p:nvSpPr>
        <p:spPr>
          <a:xfrm>
            <a:off x="7464673" y="3364893"/>
            <a:ext cx="443071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يوليو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4" name="مستطيل 333">
            <a:extLst>
              <a:ext uri="{FF2B5EF4-FFF2-40B4-BE49-F238E27FC236}">
                <a16:creationId xmlns:a16="http://schemas.microsoft.com/office/drawing/2014/main" id="{DD48D12E-3162-4FF4-9102-F8635D9D8CCF}"/>
              </a:ext>
            </a:extLst>
          </p:cNvPr>
          <p:cNvSpPr/>
          <p:nvPr/>
        </p:nvSpPr>
        <p:spPr>
          <a:xfrm>
            <a:off x="7275208" y="3692780"/>
            <a:ext cx="845141" cy="4385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أغسطس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5" name="مستطيل 334">
            <a:extLst>
              <a:ext uri="{FF2B5EF4-FFF2-40B4-BE49-F238E27FC236}">
                <a16:creationId xmlns:a16="http://schemas.microsoft.com/office/drawing/2014/main" id="{F1E7548D-C187-42F4-B7DC-45B3A6F754B3}"/>
              </a:ext>
            </a:extLst>
          </p:cNvPr>
          <p:cNvSpPr/>
          <p:nvPr/>
        </p:nvSpPr>
        <p:spPr>
          <a:xfrm>
            <a:off x="7451466" y="3990296"/>
            <a:ext cx="528030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سبتمبر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6" name="مستطيل 335">
            <a:extLst>
              <a:ext uri="{FF2B5EF4-FFF2-40B4-BE49-F238E27FC236}">
                <a16:creationId xmlns:a16="http://schemas.microsoft.com/office/drawing/2014/main" id="{D2AC78C1-6AC1-4919-B227-77790EFD09F6}"/>
              </a:ext>
            </a:extLst>
          </p:cNvPr>
          <p:cNvSpPr/>
          <p:nvPr/>
        </p:nvSpPr>
        <p:spPr>
          <a:xfrm>
            <a:off x="7461302" y="4326284"/>
            <a:ext cx="518412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أكتوبر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7" name="مستطيل 336">
            <a:extLst>
              <a:ext uri="{FF2B5EF4-FFF2-40B4-BE49-F238E27FC236}">
                <a16:creationId xmlns:a16="http://schemas.microsoft.com/office/drawing/2014/main" id="{FCC6F551-B4AD-4E8E-B2B8-ABE18DDC0837}"/>
              </a:ext>
            </a:extLst>
          </p:cNvPr>
          <p:cNvSpPr/>
          <p:nvPr/>
        </p:nvSpPr>
        <p:spPr>
          <a:xfrm>
            <a:off x="7449568" y="4676088"/>
            <a:ext cx="467116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نوفمبر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8" name="مستطيل 337">
            <a:extLst>
              <a:ext uri="{FF2B5EF4-FFF2-40B4-BE49-F238E27FC236}">
                <a16:creationId xmlns:a16="http://schemas.microsoft.com/office/drawing/2014/main" id="{429518AC-2EAD-4F19-980F-0DE320D487FA}"/>
              </a:ext>
            </a:extLst>
          </p:cNvPr>
          <p:cNvSpPr/>
          <p:nvPr/>
        </p:nvSpPr>
        <p:spPr>
          <a:xfrm>
            <a:off x="7388422" y="4982647"/>
            <a:ext cx="621004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AE" sz="2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ديسمبر</a:t>
            </a:r>
            <a:endParaRPr lang="ar-SA" sz="405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sp>
        <p:nvSpPr>
          <p:cNvPr id="339" name="مستطيل 338">
            <a:extLst>
              <a:ext uri="{FF2B5EF4-FFF2-40B4-BE49-F238E27FC236}">
                <a16:creationId xmlns:a16="http://schemas.microsoft.com/office/drawing/2014/main" id="{F636E7FA-637B-4AFF-9450-B4366C626F29}"/>
              </a:ext>
            </a:extLst>
          </p:cNvPr>
          <p:cNvSpPr/>
          <p:nvPr/>
        </p:nvSpPr>
        <p:spPr>
          <a:xfrm>
            <a:off x="1179032" y="1483463"/>
            <a:ext cx="667812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الأحـد</a:t>
            </a:r>
          </a:p>
        </p:txBody>
      </p:sp>
      <p:sp>
        <p:nvSpPr>
          <p:cNvPr id="340" name="مستطيل 339">
            <a:extLst>
              <a:ext uri="{FF2B5EF4-FFF2-40B4-BE49-F238E27FC236}">
                <a16:creationId xmlns:a16="http://schemas.microsoft.com/office/drawing/2014/main" id="{B411BFA0-8343-4F82-9315-345B9B0B19A8}"/>
              </a:ext>
            </a:extLst>
          </p:cNvPr>
          <p:cNvSpPr/>
          <p:nvPr/>
        </p:nvSpPr>
        <p:spPr>
          <a:xfrm>
            <a:off x="1175210" y="2029528"/>
            <a:ext cx="669414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الأثنين</a:t>
            </a:r>
          </a:p>
        </p:txBody>
      </p:sp>
      <p:sp>
        <p:nvSpPr>
          <p:cNvPr id="341" name="مستطيل 340">
            <a:extLst>
              <a:ext uri="{FF2B5EF4-FFF2-40B4-BE49-F238E27FC236}">
                <a16:creationId xmlns:a16="http://schemas.microsoft.com/office/drawing/2014/main" id="{F71C36C1-2940-4D0F-8FCC-88CE99BA9D5A}"/>
              </a:ext>
            </a:extLst>
          </p:cNvPr>
          <p:cNvSpPr/>
          <p:nvPr/>
        </p:nvSpPr>
        <p:spPr>
          <a:xfrm>
            <a:off x="1176658" y="2568286"/>
            <a:ext cx="725584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الثلاثاء</a:t>
            </a:r>
          </a:p>
        </p:txBody>
      </p:sp>
      <p:sp>
        <p:nvSpPr>
          <p:cNvPr id="342" name="مستطيل 341">
            <a:extLst>
              <a:ext uri="{FF2B5EF4-FFF2-40B4-BE49-F238E27FC236}">
                <a16:creationId xmlns:a16="http://schemas.microsoft.com/office/drawing/2014/main" id="{A3FB7EDD-19A0-4CDC-8392-5845BBB4EFD5}"/>
              </a:ext>
            </a:extLst>
          </p:cNvPr>
          <p:cNvSpPr/>
          <p:nvPr/>
        </p:nvSpPr>
        <p:spPr>
          <a:xfrm>
            <a:off x="1157926" y="3109255"/>
            <a:ext cx="720839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الأربعاء</a:t>
            </a:r>
          </a:p>
        </p:txBody>
      </p:sp>
      <p:sp>
        <p:nvSpPr>
          <p:cNvPr id="343" name="مستطيل 342">
            <a:extLst>
              <a:ext uri="{FF2B5EF4-FFF2-40B4-BE49-F238E27FC236}">
                <a16:creationId xmlns:a16="http://schemas.microsoft.com/office/drawing/2014/main" id="{7C01D53E-F0C2-460A-81B2-49BA1D9BD613}"/>
              </a:ext>
            </a:extLst>
          </p:cNvPr>
          <p:cNvSpPr/>
          <p:nvPr/>
        </p:nvSpPr>
        <p:spPr>
          <a:xfrm>
            <a:off x="1163429" y="3666454"/>
            <a:ext cx="707822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الخميس</a:t>
            </a:r>
          </a:p>
        </p:txBody>
      </p:sp>
      <p:sp>
        <p:nvSpPr>
          <p:cNvPr id="344" name="مستطيل 343">
            <a:extLst>
              <a:ext uri="{FF2B5EF4-FFF2-40B4-BE49-F238E27FC236}">
                <a16:creationId xmlns:a16="http://schemas.microsoft.com/office/drawing/2014/main" id="{466AD787-6EDA-4197-BB89-D67393CAEFA8}"/>
              </a:ext>
            </a:extLst>
          </p:cNvPr>
          <p:cNvSpPr/>
          <p:nvPr/>
        </p:nvSpPr>
        <p:spPr>
          <a:xfrm>
            <a:off x="1182649" y="4202221"/>
            <a:ext cx="582788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الجمعة</a:t>
            </a:r>
          </a:p>
        </p:txBody>
      </p:sp>
      <p:sp>
        <p:nvSpPr>
          <p:cNvPr id="345" name="مستطيل 344">
            <a:extLst>
              <a:ext uri="{FF2B5EF4-FFF2-40B4-BE49-F238E27FC236}">
                <a16:creationId xmlns:a16="http://schemas.microsoft.com/office/drawing/2014/main" id="{9917AEE1-803F-43BC-882E-31ABAF30C1B6}"/>
              </a:ext>
            </a:extLst>
          </p:cNvPr>
          <p:cNvSpPr/>
          <p:nvPr/>
        </p:nvSpPr>
        <p:spPr>
          <a:xfrm>
            <a:off x="1099249" y="4733136"/>
            <a:ext cx="733535" cy="5309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defRPr/>
            </a:pPr>
            <a:r>
              <a:rPr lang="ar-SA" sz="3000" b="1" spc="38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السبت</a:t>
            </a:r>
          </a:p>
        </p:txBody>
      </p:sp>
      <p:pic>
        <p:nvPicPr>
          <p:cNvPr id="358" name="صورة 357">
            <a:extLst>
              <a:ext uri="{FF2B5EF4-FFF2-40B4-BE49-F238E27FC236}">
                <a16:creationId xmlns:a16="http://schemas.microsoft.com/office/drawing/2014/main" id="{321ABC90-1ABB-4AD8-9D68-F9F08BA018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47944" t="5926" r="4646" b="67657"/>
          <a:stretch/>
        </p:blipFill>
        <p:spPr>
          <a:xfrm>
            <a:off x="-7372" y="2974553"/>
            <a:ext cx="1008315" cy="750035"/>
          </a:xfrm>
          <a:prstGeom prst="rect">
            <a:avLst/>
          </a:prstGeom>
        </p:spPr>
      </p:pic>
      <p:pic>
        <p:nvPicPr>
          <p:cNvPr id="359" name="Picture 2" descr="نمط Mbe الكرتون لطيف أيقونة الطقس, Mbe, حالة الطقس, أيقونة PNG ...">
            <a:extLst>
              <a:ext uri="{FF2B5EF4-FFF2-40B4-BE49-F238E27FC236}">
                <a16:creationId xmlns:a16="http://schemas.microsoft.com/office/drawing/2014/main" id="{BFD5538F-FE4A-4DDC-B3C0-A1F5D83E28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260" b="59925" l="6500" r="47667">
                        <a14:foregroundMark x1="8500" y1="49563" x2="6583" y2="54307"/>
                        <a14:foregroundMark x1="15167" y1="43508" x2="12667" y2="47690"/>
                        <a14:foregroundMark x1="11833" y1="47690" x2="11583" y2="48315"/>
                        <a14:foregroundMark x1="47250" y1="59488" x2="18833" y2="59925"/>
                        <a14:foregroundMark x1="18833" y1="59925" x2="19000" y2="58427"/>
                        <a14:foregroundMark x1="8000" y1="54120" x2="8833" y2="49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42" t="40202" r="47529" b="38870"/>
          <a:stretch/>
        </p:blipFill>
        <p:spPr bwMode="auto">
          <a:xfrm>
            <a:off x="-2639" y="2233123"/>
            <a:ext cx="1008315" cy="670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صورة 359">
            <a:extLst>
              <a:ext uri="{FF2B5EF4-FFF2-40B4-BE49-F238E27FC236}">
                <a16:creationId xmlns:a16="http://schemas.microsoft.com/office/drawing/2014/main" id="{8FC2A0F3-0284-49BE-B740-18A7F69A6E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rcRect l="8321" t="5926" r="57430" b="67657"/>
          <a:stretch/>
        </p:blipFill>
        <p:spPr>
          <a:xfrm>
            <a:off x="146808" y="1483464"/>
            <a:ext cx="728415" cy="750035"/>
          </a:xfrm>
          <a:prstGeom prst="rect">
            <a:avLst/>
          </a:prstGeom>
        </p:spPr>
      </p:pic>
      <p:pic>
        <p:nvPicPr>
          <p:cNvPr id="361" name="صورة 360">
            <a:extLst>
              <a:ext uri="{FF2B5EF4-FFF2-40B4-BE49-F238E27FC236}">
                <a16:creationId xmlns:a16="http://schemas.microsoft.com/office/drawing/2014/main" id="{6F71AD73-B201-436F-9B50-D4DF30C0A5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828" b="68102" l="56167" r="93000">
                        <a14:foregroundMark x1="93000" y1="46005" x2="93000" y2="50250"/>
                        <a14:foregroundMark x1="87667" y1="55680" x2="87667" y2="55680"/>
                        <a14:foregroundMark x1="82417" y1="59426" x2="82417" y2="59426"/>
                        <a14:foregroundMark x1="72750" y1="59426" x2="72750" y2="59426"/>
                        <a14:foregroundMark x1="69083" y1="55181" x2="69083" y2="55181"/>
                        <a14:foregroundMark x1="77750" y1="55181" x2="77750" y2="55181"/>
                        <a14:foregroundMark x1="70167" y1="44257" x2="70167" y2="44257"/>
                        <a14:foregroundMark x1="71417" y1="44070" x2="68000" y2="51061"/>
                        <a14:foregroundMark x1="67333" y1="46629" x2="67333" y2="46629"/>
                        <a14:foregroundMark x1="67333" y1="46629" x2="67333" y2="46629"/>
                        <a14:foregroundMark x1="63103" y1="49799" x2="72917" y2="42447"/>
                        <a14:foregroundMark x1="68000" y1="48689" x2="71083" y2="50375"/>
                        <a14:foregroundMark x1="71667" y1="46380" x2="68396" y2="42993"/>
                        <a14:foregroundMark x1="69833" y1="47566" x2="69833" y2="47566"/>
                        <a14:foregroundMark x1="69833" y1="47566" x2="69833" y2="47566"/>
                        <a14:foregroundMark x1="57555" y1="55028" x2="56167" y2="56180"/>
                        <a14:foregroundMark x1="71667" y1="43321" x2="63328" y2="50239"/>
                        <a14:foregroundMark x1="80548" y1="59694" x2="80155" y2="59923"/>
                        <a14:foregroundMark x1="81301" y1="59254" x2="80982" y2="59440"/>
                        <a14:foregroundMark x1="88167" y1="55243" x2="81919" y2="58893"/>
                        <a14:foregroundMark x1="70651" y1="63724" x2="64833" y2="68102"/>
                        <a14:foregroundMark x1="67923" y1="44233" x2="71167" y2="42135"/>
                        <a14:foregroundMark x1="67350" y1="44603" x2="67758" y2="44339"/>
                        <a14:foregroundMark x1="62161" y1="47958" x2="64937" y2="46163"/>
                        <a14:foregroundMark x1="71167" y1="42135" x2="65750" y2="48939"/>
                        <a14:foregroundMark x1="78833" y1="54057" x2="76963" y2="56562"/>
                        <a14:foregroundMark x1="63417" y1="49126" x2="64833" y2="45943"/>
                        <a14:foregroundMark x1="64833" y1="45943" x2="65500" y2="45630"/>
                        <a14:foregroundMark x1="66333" y1="45443" x2="64333" y2="48439"/>
                        <a14:foregroundMark x1="64333" y1="48439" x2="65083" y2="49126"/>
                        <a14:foregroundMark x1="65667" y1="45194" x2="63833" y2="47753"/>
                        <a14:foregroundMark x1="63833" y1="47753" x2="64417" y2="49064"/>
                        <a14:foregroundMark x1="64083" y1="48564" x2="63750" y2="45755"/>
                        <a14:foregroundMark x1="63750" y1="45755" x2="63667" y2="49438"/>
                        <a14:foregroundMark x1="63667" y1="49438" x2="66167" y2="51311"/>
                        <a14:foregroundMark x1="66417" y1="45194" x2="63583" y2="47191"/>
                        <a14:foregroundMark x1="63583" y1="47191" x2="65417" y2="50312"/>
                        <a14:foregroundMark x1="65417" y1="50312" x2="66417" y2="50562"/>
                        <a14:foregroundMark x1="65667" y1="49625" x2="63583" y2="47191"/>
                        <a14:foregroundMark x1="63583" y1="47191" x2="66250" y2="49563"/>
                        <a14:foregroundMark x1="65583" y1="45818" x2="64250" y2="49126"/>
                        <a14:foregroundMark x1="64250" y1="49126" x2="64000" y2="45943"/>
                        <a14:foregroundMark x1="64000" y1="45943" x2="64250" y2="45943"/>
                        <a14:foregroundMark x1="72750" y1="39388" x2="70000" y2="41448"/>
                        <a14:foregroundMark x1="70000" y1="41448" x2="72000" y2="39139"/>
                        <a14:foregroundMark x1="72417" y1="40325" x2="69000" y2="42385"/>
                        <a14:foregroundMark x1="69000" y1="42385" x2="71000" y2="39388"/>
                        <a14:foregroundMark x1="71000" y1="39388" x2="69083" y2="42759"/>
                        <a14:foregroundMark x1="69083" y1="42759" x2="71500" y2="40325"/>
                        <a14:foregroundMark x1="71500" y1="40325" x2="68167" y2="42135"/>
                        <a14:foregroundMark x1="68167" y1="42135" x2="68083" y2="43883"/>
                        <a14:foregroundMark x1="70083" y1="52684" x2="69333" y2="56429"/>
                        <a14:backgroundMark x1="74917" y1="56117" x2="77000" y2="61049"/>
                        <a14:backgroundMark x1="76500" y1="56679" x2="78250" y2="60112"/>
                        <a14:backgroundMark x1="78250" y1="60112" x2="78250" y2="60237"/>
                        <a14:backgroundMark x1="76750" y1="57241" x2="79000" y2="61298"/>
                        <a14:backgroundMark x1="79000" y1="61298" x2="79000" y2="61610"/>
                        <a14:backgroundMark x1="79917" y1="58240" x2="84750" y2="53683"/>
                        <a14:backgroundMark x1="82500" y1="55056" x2="80000" y2="58801"/>
                        <a14:backgroundMark x1="81750" y1="54994" x2="79167" y2="58801"/>
                        <a14:backgroundMark x1="83167" y1="53808" x2="76750" y2="59488"/>
                        <a14:backgroundMark x1="75833" y1="58989" x2="74167" y2="61798"/>
                        <a14:backgroundMark x1="74167" y1="61798" x2="70417" y2="63546"/>
                        <a14:backgroundMark x1="77500" y1="61111" x2="74750" y2="64856"/>
                        <a14:backgroundMark x1="60000" y1="47441" x2="64500" y2="56242"/>
                        <a14:backgroundMark x1="60583" y1="50687" x2="57833" y2="60487"/>
                        <a14:backgroundMark x1="67154" y1="41419" x2="66167" y2="44007"/>
                        <a14:backgroundMark x1="67833" y1="39638" x2="67320" y2="40984"/>
                        <a14:backgroundMark x1="65871" y1="44287" x2="65502" y2="44635"/>
                        <a14:backgroundMark x1="67250" y1="39388" x2="60167" y2="43258"/>
                        <a14:backgroundMark x1="60167" y1="43258" x2="57250" y2="46692"/>
                        <a14:backgroundMark x1="66417" y1="38327" x2="61583" y2="41760"/>
                        <a14:backgroundMark x1="61583" y1="41760" x2="60417" y2="44819"/>
                      </a14:backgroundRemoval>
                    </a14:imgEffect>
                  </a14:imgLayer>
                </a14:imgProps>
              </a:ext>
            </a:extLst>
          </a:blip>
          <a:srcRect l="58005" t="35064" r="4647" b="36146"/>
          <a:stretch/>
        </p:blipFill>
        <p:spPr>
          <a:xfrm>
            <a:off x="0" y="3767652"/>
            <a:ext cx="936807" cy="964049"/>
          </a:xfrm>
          <a:prstGeom prst="rect">
            <a:avLst/>
          </a:prstGeom>
        </p:spPr>
      </p:pic>
      <p:pic>
        <p:nvPicPr>
          <p:cNvPr id="362" name="Picture 4" descr="الصورة">
            <a:extLst>
              <a:ext uri="{FF2B5EF4-FFF2-40B4-BE49-F238E27FC236}">
                <a16:creationId xmlns:a16="http://schemas.microsoft.com/office/drawing/2014/main" id="{DA04D731-FA1C-4874-B085-EDEBE30904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" t="70932" r="65818" b="8260"/>
          <a:stretch/>
        </p:blipFill>
        <p:spPr bwMode="auto">
          <a:xfrm>
            <a:off x="85224" y="4823330"/>
            <a:ext cx="851583" cy="551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صورة 362">
            <a:extLst>
              <a:ext uri="{FF2B5EF4-FFF2-40B4-BE49-F238E27FC236}">
                <a16:creationId xmlns:a16="http://schemas.microsoft.com/office/drawing/2014/main" id="{D53908D1-460B-4A78-8DDB-A6CF132095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7" b="92941" l="10000" r="90000">
                        <a14:foregroundMark x1="82159" y1="88235" x2="76023" y2="88235"/>
                        <a14:foregroundMark x1="76023" y1="88235" x2="75227" y2="87563"/>
                        <a14:foregroundMark x1="75227" y1="87563" x2="70682" y2="93109"/>
                        <a14:foregroundMark x1="70682" y1="93109" x2="65227" y2="89412"/>
                        <a14:foregroundMark x1="65227" y1="89412" x2="65227" y2="89412"/>
                        <a14:foregroundMark x1="65341" y1="53277" x2="65341" y2="53277"/>
                        <a14:foregroundMark x1="43182" y1="9076" x2="37045" y2="7059"/>
                        <a14:foregroundMark x1="37045" y1="7059" x2="31023" y2="8067"/>
                        <a14:foregroundMark x1="31023" y1="8067" x2="30227" y2="8571"/>
                        <a14:foregroundMark x1="69773" y1="45210" x2="71136" y2="82017"/>
                        <a14:foregroundMark x1="56136" y1="77647" x2="77841" y2="67227"/>
                        <a14:foregroundMark x1="82159" y1="60336" x2="76364" y2="68403"/>
                        <a14:foregroundMark x1="76364" y1="68403" x2="70455" y2="72437"/>
                        <a14:foregroundMark x1="70455" y1="72437" x2="58182" y2="73950"/>
                        <a14:foregroundMark x1="58182" y1="73950" x2="52841" y2="66218"/>
                        <a14:foregroundMark x1="52841" y1="66218" x2="53750" y2="55126"/>
                        <a14:foregroundMark x1="53750" y1="55126" x2="59659" y2="51261"/>
                        <a14:foregroundMark x1="59659" y1="51261" x2="68182" y2="55966"/>
                        <a14:foregroundMark x1="68182" y1="55966" x2="72500" y2="64202"/>
                        <a14:foregroundMark x1="72500" y1="64202" x2="67727" y2="73277"/>
                        <a14:foregroundMark x1="67727" y1="73277" x2="59773" y2="72269"/>
                        <a14:foregroundMark x1="59773" y1="72269" x2="65455" y2="56134"/>
                        <a14:foregroundMark x1="65455" y1="56134" x2="71136" y2="61008"/>
                        <a14:foregroundMark x1="71136" y1="61008" x2="68068" y2="65546"/>
                        <a14:foregroundMark x1="79318" y1="62353" x2="80455" y2="72437"/>
                        <a14:foregroundMark x1="80455" y1="72437" x2="78864" y2="82017"/>
                        <a14:foregroundMark x1="78864" y1="82017" x2="71477" y2="92269"/>
                        <a14:foregroundMark x1="71477" y1="92269" x2="58295" y2="85546"/>
                        <a14:foregroundMark x1="58295" y1="85546" x2="62386" y2="77479"/>
                        <a14:foregroundMark x1="62386" y1="77479" x2="60227" y2="76303"/>
                      </a14:backgroundRemoval>
                    </a14:imgEffect>
                  </a14:imgLayer>
                </a14:imgProps>
              </a:ext>
            </a:extLst>
          </a:blip>
          <a:srcRect l="9224" t="5269" r="10159" b="673"/>
          <a:stretch/>
        </p:blipFill>
        <p:spPr>
          <a:xfrm>
            <a:off x="8236162" y="1767541"/>
            <a:ext cx="900731" cy="739186"/>
          </a:xfrm>
          <a:prstGeom prst="rect">
            <a:avLst/>
          </a:prstGeom>
        </p:spPr>
      </p:pic>
      <p:grpSp>
        <p:nvGrpSpPr>
          <p:cNvPr id="364" name="مجموعة 363">
            <a:extLst>
              <a:ext uri="{FF2B5EF4-FFF2-40B4-BE49-F238E27FC236}">
                <a16:creationId xmlns:a16="http://schemas.microsoft.com/office/drawing/2014/main" id="{BC7AD721-F0C4-47D5-B3E1-F6A7D4F34F14}"/>
              </a:ext>
            </a:extLst>
          </p:cNvPr>
          <p:cNvGrpSpPr/>
          <p:nvPr/>
        </p:nvGrpSpPr>
        <p:grpSpPr>
          <a:xfrm>
            <a:off x="8236162" y="2493221"/>
            <a:ext cx="881833" cy="685175"/>
            <a:chOff x="7660852" y="3016730"/>
            <a:chExt cx="1909764" cy="1599566"/>
          </a:xfrm>
        </p:grpSpPr>
        <p:grpSp>
          <p:nvGrpSpPr>
            <p:cNvPr id="365" name="مجموعة 364">
              <a:extLst>
                <a:ext uri="{FF2B5EF4-FFF2-40B4-BE49-F238E27FC236}">
                  <a16:creationId xmlns:a16="http://schemas.microsoft.com/office/drawing/2014/main" id="{D72F9CE3-CD3F-462C-B494-6B8BED32253E}"/>
                </a:ext>
              </a:extLst>
            </p:cNvPr>
            <p:cNvGrpSpPr/>
            <p:nvPr/>
          </p:nvGrpSpPr>
          <p:grpSpPr>
            <a:xfrm>
              <a:off x="7660852" y="3016730"/>
              <a:ext cx="1909764" cy="1599566"/>
              <a:chOff x="7660851" y="2179536"/>
              <a:chExt cx="2670823" cy="2436760"/>
            </a:xfrm>
          </p:grpSpPr>
          <p:pic>
            <p:nvPicPr>
              <p:cNvPr id="367" name="صورة 366">
                <a:extLst>
                  <a:ext uri="{FF2B5EF4-FFF2-40B4-BE49-F238E27FC236}">
                    <a16:creationId xmlns:a16="http://schemas.microsoft.com/office/drawing/2014/main" id="{DBC97F20-690F-4FF8-8DE3-6944FCF963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368" name="شكل بيضاوي 367">
                <a:extLst>
                  <a:ext uri="{FF2B5EF4-FFF2-40B4-BE49-F238E27FC236}">
                    <a16:creationId xmlns:a16="http://schemas.microsoft.com/office/drawing/2014/main" id="{BC21DEBE-3422-40FA-B3EB-3E0D0F9BB97D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sz="1350" dirty="0"/>
              </a:p>
            </p:txBody>
          </p:sp>
        </p:grpSp>
        <p:pic>
          <p:nvPicPr>
            <p:cNvPr id="366" name="Picture 2" descr="Crying Face Emoticon Kawaii Character Vector Illustration Design ...">
              <a:extLst>
                <a:ext uri="{FF2B5EF4-FFF2-40B4-BE49-F238E27FC236}">
                  <a16:creationId xmlns:a16="http://schemas.microsoft.com/office/drawing/2014/main" id="{F560AF80-7123-477A-8126-C366924A69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24983" y1="36219" x2="28889" y2="65333"/>
                          <a14:foregroundMark x1="37163" y1="39445" x2="46222" y2="77778"/>
                          <a14:foregroundMark x1="72232" y1="44574" x2="75292" y2="74066"/>
                          <a14:foregroundMark x1="71708" y1="39526" x2="72084" y2="43146"/>
                          <a14:foregroundMark x1="77778" y1="65333" x2="33778" y2="38667"/>
                          <a14:foregroundMark x1="33778" y1="38667" x2="34540" y2="38039"/>
                          <a14:foregroundMark x1="41743" y1="41901" x2="29778" y2="72889"/>
                          <a14:foregroundMark x1="29778" y1="72889" x2="58667" y2="76000"/>
                          <a14:foregroundMark x1="47111" y1="65333" x2="72889" y2="62667"/>
                          <a14:foregroundMark x1="79556" y1="62667" x2="63634" y2="48160"/>
                          <a14:foregroundMark x1="40084" y1="41011" x2="23556" y2="48889"/>
                          <a14:foregroundMark x1="23556" y1="48889" x2="17333" y2="69333"/>
                          <a14:foregroundMark x1="72000" y1="68444" x2="47111" y2="81778"/>
                          <a14:foregroundMark x1="61856" y1="26915" x2="21778" y2="27556"/>
                          <a14:foregroundMark x1="21778" y1="27556" x2="30667" y2="53333"/>
                          <a14:foregroundMark x1="31556" y1="40444" x2="55111" y2="62667"/>
                          <a14:foregroundMark x1="44889" y1="23111" x2="52889" y2="48000"/>
                          <a14:foregroundMark x1="75008" y1="40944" x2="74222" y2="51556"/>
                          <a14:foregroundMark x1="66222" y1="40444" x2="65778" y2="50667"/>
                          <a14:foregroundMark x1="21778" y1="26667" x2="59058" y2="23930"/>
                          <a14:foregroundMark x1="68889" y1="22222" x2="75111" y2="36889"/>
                          <a14:foregroundMark x1="74222" y1="32889" x2="76889" y2="44000"/>
                          <a14:backgroundMark x1="84444" y1="79111" x2="68889" y2="89333"/>
                          <a14:backgroundMark x1="20889" y1="27556" x2="21219" y2="27585"/>
                          <a14:backgroundMark x1="85180" y1="38058" x2="92000" y2="45333"/>
                          <a14:backgroundMark x1="58667" y1="9778" x2="69939" y2="21801"/>
                          <a14:backgroundMark x1="92000" y1="45333" x2="92000" y2="644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1317" y="3638125"/>
              <a:ext cx="942759" cy="9427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9" name="مجموعة 368">
            <a:extLst>
              <a:ext uri="{FF2B5EF4-FFF2-40B4-BE49-F238E27FC236}">
                <a16:creationId xmlns:a16="http://schemas.microsoft.com/office/drawing/2014/main" id="{173EFAAB-C44C-436A-8D13-42A51ED35C5E}"/>
              </a:ext>
            </a:extLst>
          </p:cNvPr>
          <p:cNvGrpSpPr/>
          <p:nvPr/>
        </p:nvGrpSpPr>
        <p:grpSpPr>
          <a:xfrm>
            <a:off x="8208856" y="3169591"/>
            <a:ext cx="941357" cy="715799"/>
            <a:chOff x="4732987" y="2653842"/>
            <a:chExt cx="2670823" cy="2436760"/>
          </a:xfrm>
        </p:grpSpPr>
        <p:grpSp>
          <p:nvGrpSpPr>
            <p:cNvPr id="370" name="مجموعة 369">
              <a:extLst>
                <a:ext uri="{FF2B5EF4-FFF2-40B4-BE49-F238E27FC236}">
                  <a16:creationId xmlns:a16="http://schemas.microsoft.com/office/drawing/2014/main" id="{EF9B97B9-E8DA-48C6-A458-8504132818C9}"/>
                </a:ext>
              </a:extLst>
            </p:cNvPr>
            <p:cNvGrpSpPr/>
            <p:nvPr/>
          </p:nvGrpSpPr>
          <p:grpSpPr>
            <a:xfrm>
              <a:off x="4732987" y="2653842"/>
              <a:ext cx="2670823" cy="2436760"/>
              <a:chOff x="7660851" y="2179536"/>
              <a:chExt cx="2670823" cy="2436760"/>
            </a:xfrm>
          </p:grpSpPr>
          <p:pic>
            <p:nvPicPr>
              <p:cNvPr id="372" name="صورة 371">
                <a:extLst>
                  <a:ext uri="{FF2B5EF4-FFF2-40B4-BE49-F238E27FC236}">
                    <a16:creationId xmlns:a16="http://schemas.microsoft.com/office/drawing/2014/main" id="{E1285DBF-50A9-4E6B-B4FE-7B133D9DDA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373" name="شكل بيضاوي 372">
                <a:extLst>
                  <a:ext uri="{FF2B5EF4-FFF2-40B4-BE49-F238E27FC236}">
                    <a16:creationId xmlns:a16="http://schemas.microsoft.com/office/drawing/2014/main" id="{63412831-CAF9-4B7B-98A4-C2783C930887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sz="1350" dirty="0"/>
              </a:p>
            </p:txBody>
          </p:sp>
        </p:grpSp>
        <p:pic>
          <p:nvPicPr>
            <p:cNvPr id="371" name="صورة 370">
              <a:extLst>
                <a:ext uri="{FF2B5EF4-FFF2-40B4-BE49-F238E27FC236}">
                  <a16:creationId xmlns:a16="http://schemas.microsoft.com/office/drawing/2014/main" id="{08F4D840-66C7-42B5-AF81-947862884A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66222" y1="22667" x2="62222" y2="48889"/>
                          <a14:foregroundMark x1="35556" y1="23111" x2="19111" y2="32000"/>
                          <a14:foregroundMark x1="30222" y1="39111" x2="36889" y2="49333"/>
                        </a14:backgroundRemoval>
                      </a14:imgEffect>
                    </a14:imgLayer>
                  </a14:imgProps>
                </a:ext>
              </a:extLst>
            </a:blip>
            <a:srcRect l="15467" t="13573" r="18504" b="15080"/>
            <a:stretch/>
          </p:blipFill>
          <p:spPr>
            <a:xfrm>
              <a:off x="6236764" y="3796894"/>
              <a:ext cx="844007" cy="912002"/>
            </a:xfrm>
            <a:prstGeom prst="rect">
              <a:avLst/>
            </a:prstGeom>
          </p:spPr>
        </p:pic>
      </p:grpSp>
      <p:grpSp>
        <p:nvGrpSpPr>
          <p:cNvPr id="374" name="مجموعة 373">
            <a:extLst>
              <a:ext uri="{FF2B5EF4-FFF2-40B4-BE49-F238E27FC236}">
                <a16:creationId xmlns:a16="http://schemas.microsoft.com/office/drawing/2014/main" id="{EB6624D0-B68D-4295-BF42-888FBDDEC7D5}"/>
              </a:ext>
            </a:extLst>
          </p:cNvPr>
          <p:cNvGrpSpPr/>
          <p:nvPr/>
        </p:nvGrpSpPr>
        <p:grpSpPr>
          <a:xfrm>
            <a:off x="8182041" y="3839598"/>
            <a:ext cx="968173" cy="758207"/>
            <a:chOff x="6739016" y="2809606"/>
            <a:chExt cx="2020919" cy="1595176"/>
          </a:xfrm>
        </p:grpSpPr>
        <p:grpSp>
          <p:nvGrpSpPr>
            <p:cNvPr id="375" name="مجموعة 374">
              <a:extLst>
                <a:ext uri="{FF2B5EF4-FFF2-40B4-BE49-F238E27FC236}">
                  <a16:creationId xmlns:a16="http://schemas.microsoft.com/office/drawing/2014/main" id="{8B8A01B4-898A-438D-BAAA-59165BB83DC9}"/>
                </a:ext>
              </a:extLst>
            </p:cNvPr>
            <p:cNvGrpSpPr/>
            <p:nvPr/>
          </p:nvGrpSpPr>
          <p:grpSpPr>
            <a:xfrm>
              <a:off x="6739016" y="2809606"/>
              <a:ext cx="2020919" cy="1595176"/>
              <a:chOff x="7660851" y="2179536"/>
              <a:chExt cx="2670823" cy="2436760"/>
            </a:xfrm>
          </p:grpSpPr>
          <p:pic>
            <p:nvPicPr>
              <p:cNvPr id="377" name="صورة 376">
                <a:extLst>
                  <a:ext uri="{FF2B5EF4-FFF2-40B4-BE49-F238E27FC236}">
                    <a16:creationId xmlns:a16="http://schemas.microsoft.com/office/drawing/2014/main" id="{318F0739-3231-4ADF-9AFD-3151C8F2EB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378" name="شكل بيضاوي 377">
                <a:extLst>
                  <a:ext uri="{FF2B5EF4-FFF2-40B4-BE49-F238E27FC236}">
                    <a16:creationId xmlns:a16="http://schemas.microsoft.com/office/drawing/2014/main" id="{6794AEB8-465A-4EE3-967A-563B80374237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sz="1350" dirty="0"/>
              </a:p>
            </p:txBody>
          </p:sp>
        </p:grpSp>
        <p:pic>
          <p:nvPicPr>
            <p:cNvPr id="376" name="صورة 375">
              <a:extLst>
                <a:ext uri="{FF2B5EF4-FFF2-40B4-BE49-F238E27FC236}">
                  <a16:creationId xmlns:a16="http://schemas.microsoft.com/office/drawing/2014/main" id="{CF10A1B0-F739-4590-935A-8CE4F27C60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20743" t="18002" r="21172" b="25391"/>
            <a:stretch/>
          </p:blipFill>
          <p:spPr>
            <a:xfrm>
              <a:off x="7946393" y="3578089"/>
              <a:ext cx="534482" cy="520882"/>
            </a:xfrm>
            <a:prstGeom prst="rect">
              <a:avLst/>
            </a:prstGeom>
          </p:spPr>
        </p:pic>
      </p:grpSp>
      <p:sp>
        <p:nvSpPr>
          <p:cNvPr id="379" name="AutoShape 4" descr="تنميل الرأس | اسباب اعراض علاج | الطبي">
            <a:extLst>
              <a:ext uri="{FF2B5EF4-FFF2-40B4-BE49-F238E27FC236}">
                <a16:creationId xmlns:a16="http://schemas.microsoft.com/office/drawing/2014/main" id="{7D5AC0A4-6541-49F3-9766-5CC1A9540E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ar-AE" sz="1350" dirty="0"/>
          </a:p>
        </p:txBody>
      </p:sp>
      <p:grpSp>
        <p:nvGrpSpPr>
          <p:cNvPr id="380" name="مجموعة 379">
            <a:extLst>
              <a:ext uri="{FF2B5EF4-FFF2-40B4-BE49-F238E27FC236}">
                <a16:creationId xmlns:a16="http://schemas.microsoft.com/office/drawing/2014/main" id="{2BC88824-0887-4D0C-8907-53305128C5F7}"/>
              </a:ext>
            </a:extLst>
          </p:cNvPr>
          <p:cNvGrpSpPr/>
          <p:nvPr/>
        </p:nvGrpSpPr>
        <p:grpSpPr>
          <a:xfrm>
            <a:off x="8159243" y="4591537"/>
            <a:ext cx="977650" cy="726976"/>
            <a:chOff x="5350959" y="3040294"/>
            <a:chExt cx="1757325" cy="1522787"/>
          </a:xfrm>
        </p:grpSpPr>
        <p:grpSp>
          <p:nvGrpSpPr>
            <p:cNvPr id="381" name="مجموعة 380">
              <a:extLst>
                <a:ext uri="{FF2B5EF4-FFF2-40B4-BE49-F238E27FC236}">
                  <a16:creationId xmlns:a16="http://schemas.microsoft.com/office/drawing/2014/main" id="{F895918B-97AF-4948-B1F5-72F88A6F0E1D}"/>
                </a:ext>
              </a:extLst>
            </p:cNvPr>
            <p:cNvGrpSpPr/>
            <p:nvPr/>
          </p:nvGrpSpPr>
          <p:grpSpPr>
            <a:xfrm>
              <a:off x="5350959" y="3040294"/>
              <a:ext cx="1757325" cy="1522787"/>
              <a:chOff x="7660851" y="2179536"/>
              <a:chExt cx="2670823" cy="2436760"/>
            </a:xfrm>
          </p:grpSpPr>
          <p:pic>
            <p:nvPicPr>
              <p:cNvPr id="383" name="صورة 382">
                <a:extLst>
                  <a:ext uri="{FF2B5EF4-FFF2-40B4-BE49-F238E27FC236}">
                    <a16:creationId xmlns:a16="http://schemas.microsoft.com/office/drawing/2014/main" id="{1C47E011-5A57-446C-ABF3-66CA292975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8067" b="92941" l="10000" r="90000">
                            <a14:foregroundMark x1="82159" y1="88235" x2="76023" y2="88235"/>
                            <a14:foregroundMark x1="76023" y1="88235" x2="75227" y2="87563"/>
                            <a14:foregroundMark x1="75227" y1="87563" x2="70682" y2="93109"/>
                            <a14:foregroundMark x1="70682" y1="93109" x2="65227" y2="89412"/>
                            <a14:foregroundMark x1="65227" y1="89412" x2="65227" y2="89412"/>
                            <a14:foregroundMark x1="43182" y1="9076" x2="37045" y2="7059"/>
                            <a14:foregroundMark x1="37045" y1="7059" x2="31023" y2="8067"/>
                            <a14:foregroundMark x1="31023" y1="8067" x2="30227" y2="8571"/>
                            <a14:foregroundMark x1="71051" y1="79731" x2="71136" y2="82017"/>
                            <a14:foregroundMark x1="70040" y1="52410" x2="70149" y2="55344"/>
                            <a14:foregroundMark x1="69773" y1="45210" x2="69822" y2="46542"/>
                            <a14:foregroundMark x1="63194" y1="74259" x2="64908" y2="73436"/>
                            <a14:foregroundMark x1="56136" y1="77647" x2="58496" y2="76514"/>
                            <a14:foregroundMark x1="82159" y1="60336" x2="79166" y2="64503"/>
                            <a14:foregroundMark x1="64734" y1="73142" x2="63496" y2="73295"/>
                            <a14:foregroundMark x1="53240" y1="61345" x2="53750" y2="55126"/>
                            <a14:foregroundMark x1="53750" y1="55126" x2="59659" y2="51261"/>
                            <a14:foregroundMark x1="59659" y1="51261" x2="64278" y2="53811"/>
                            <a14:foregroundMark x1="72500" y1="64202" x2="72336" y2="64514"/>
                            <a14:foregroundMark x1="64577" y1="72878" x2="63663" y2="72762"/>
                            <a14:foregroundMark x1="79318" y1="62353" x2="79652" y2="65314"/>
                            <a14:foregroundMark x1="80092" y1="74623" x2="78864" y2="82017"/>
                            <a14:foregroundMark x1="78864" y1="82017" x2="71477" y2="92269"/>
                            <a14:foregroundMark x1="71477" y1="92269" x2="58295" y2="85546"/>
                            <a14:foregroundMark x1="58295" y1="85546" x2="60838" y2="80532"/>
                            <a14:foregroundMark x1="75390" y1="71676" x2="75682" y2="71597"/>
                            <a14:foregroundMark x1="74261" y1="71984" x2="75209" y2="71726"/>
                            <a14:foregroundMark x1="72848" y1="72369" x2="73223" y2="72267"/>
                            <a14:foregroundMark x1="69091" y1="48739" x2="58864" y2="78824"/>
                            <a14:foregroundMark x1="53750" y1="63866" x2="53750" y2="81681"/>
                            <a14:foregroundMark x1="53750" y1="81681" x2="53977" y2="82521"/>
                            <a14:foregroundMark x1="72727" y1="51597" x2="72727" y2="83193"/>
                            <a14:foregroundMark x1="80455" y1="61008" x2="77955" y2="76303"/>
                            <a14:foregroundMark x1="80682" y1="69916" x2="61364" y2="67395"/>
                            <a14:foregroundMark x1="54659" y1="73109" x2="71250" y2="75630"/>
                            <a14:foregroundMark x1="71023" y1="60840" x2="69773" y2="77983"/>
                            <a14:foregroundMark x1="69773" y1="77983" x2="69545" y2="78487"/>
                            <a14:foregroundMark x1="69091" y1="59496" x2="71250" y2="54454"/>
                            <a14:foregroundMark x1="67614" y1="46555" x2="77955" y2="69244"/>
                            <a14:foregroundMark x1="77955" y1="69244" x2="71250" y2="81681"/>
                            <a14:foregroundMark x1="52500" y1="65882" x2="67955" y2="63025"/>
                            <a14:foregroundMark x1="67955" y1="63025" x2="72955" y2="63866"/>
                            <a14:foregroundMark x1="59432" y1="68403" x2="59432" y2="76303"/>
                            <a14:foregroundMark x1="59432" y1="76303" x2="60909" y2="57983"/>
                            <a14:backgroundMark x1="57955" y1="67725" x2="57955" y2="68403"/>
                            <a14:backgroundMark x1="62018" y1="77496" x2="62488" y2="77459"/>
                            <a14:backgroundMark x1="77048" y1="76639" x2="77500" y2="76639"/>
                            <a14:backgroundMark x1="53182" y1="61345" x2="53182" y2="63866"/>
                            <a14:backgroundMark x1="80961" y1="73117" x2="81136" y2="74286"/>
                            <a14:backgroundMark x1="69590" y1="59621" x2="69655" y2="60623"/>
                            <a14:backgroundMark x1="69411" y1="56879" x2="69484" y2="57999"/>
                          </a14:backgroundRemoval>
                        </a14:imgEffect>
                      </a14:imgLayer>
                    </a14:imgProps>
                  </a:ext>
                </a:extLst>
              </a:blip>
              <a:srcRect l="9224" t="5269" r="10159" b="673"/>
              <a:stretch/>
            </p:blipFill>
            <p:spPr>
              <a:xfrm>
                <a:off x="7660851" y="2179536"/>
                <a:ext cx="2670823" cy="2436760"/>
              </a:xfrm>
              <a:prstGeom prst="rect">
                <a:avLst/>
              </a:prstGeom>
            </p:spPr>
          </p:pic>
          <p:sp>
            <p:nvSpPr>
              <p:cNvPr id="384" name="شكل بيضاوي 383">
                <a:extLst>
                  <a:ext uri="{FF2B5EF4-FFF2-40B4-BE49-F238E27FC236}">
                    <a16:creationId xmlns:a16="http://schemas.microsoft.com/office/drawing/2014/main" id="{CF56E209-53C1-47D5-AE1D-B57EEC7C526E}"/>
                  </a:ext>
                </a:extLst>
              </p:cNvPr>
              <p:cNvSpPr/>
              <p:nvPr/>
            </p:nvSpPr>
            <p:spPr>
              <a:xfrm>
                <a:off x="9116699" y="3476065"/>
                <a:ext cx="965372" cy="78262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AE" sz="1350" dirty="0"/>
              </a:p>
            </p:txBody>
          </p:sp>
        </p:grpSp>
        <p:pic>
          <p:nvPicPr>
            <p:cNvPr id="382" name="صورة 381">
              <a:extLst>
                <a:ext uri="{FF2B5EF4-FFF2-40B4-BE49-F238E27FC236}">
                  <a16:creationId xmlns:a16="http://schemas.microsoft.com/office/drawing/2014/main" id="{FC2748C9-CA9D-405E-A518-818065AB39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35938" b="60313" l="43202" r="57251">
                          <a14:foregroundMark x1="53625" y1="38750" x2="56949" y2="39688"/>
                          <a14:foregroundMark x1="47281" y1="38438" x2="43353" y2="40313"/>
                          <a14:foregroundMark x1="54079" y1="43750" x2="54985" y2="46250"/>
                          <a14:foregroundMark x1="47583" y1="60313" x2="53172" y2="60313"/>
                        </a14:backgroundRemoval>
                      </a14:imgEffect>
                    </a14:imgLayer>
                  </a14:imgProps>
                </a:ext>
              </a:extLst>
            </a:blip>
            <a:srcRect l="42366" t="33158" r="41061" b="38548"/>
            <a:stretch/>
          </p:blipFill>
          <p:spPr>
            <a:xfrm>
              <a:off x="6323779" y="3779738"/>
              <a:ext cx="652842" cy="538754"/>
            </a:xfrm>
            <a:prstGeom prst="rect">
              <a:avLst/>
            </a:prstGeom>
          </p:spPr>
        </p:pic>
      </p:grpSp>
      <p:sp>
        <p:nvSpPr>
          <p:cNvPr id="389" name="مستطيل 388">
            <a:extLst>
              <a:ext uri="{FF2B5EF4-FFF2-40B4-BE49-F238E27FC236}">
                <a16:creationId xmlns:a16="http://schemas.microsoft.com/office/drawing/2014/main" id="{E1A8609F-1D99-4050-A270-2F7B694BCAB1}"/>
              </a:ext>
            </a:extLst>
          </p:cNvPr>
          <p:cNvSpPr/>
          <p:nvPr/>
        </p:nvSpPr>
        <p:spPr>
          <a:xfrm>
            <a:off x="5654938" y="4425958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2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390" name="مستطيل 389">
            <a:extLst>
              <a:ext uri="{FF2B5EF4-FFF2-40B4-BE49-F238E27FC236}">
                <a16:creationId xmlns:a16="http://schemas.microsoft.com/office/drawing/2014/main" id="{4AEE8216-49DD-4A66-8C9E-FDE3151D0A99}"/>
              </a:ext>
            </a:extLst>
          </p:cNvPr>
          <p:cNvSpPr/>
          <p:nvPr/>
        </p:nvSpPr>
        <p:spPr>
          <a:xfrm>
            <a:off x="5226305" y="4425958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3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391" name="مستطيل 390">
            <a:extLst>
              <a:ext uri="{FF2B5EF4-FFF2-40B4-BE49-F238E27FC236}">
                <a16:creationId xmlns:a16="http://schemas.microsoft.com/office/drawing/2014/main" id="{1DCA9D2F-61AE-4A5E-9E15-726634996992}"/>
              </a:ext>
            </a:extLst>
          </p:cNvPr>
          <p:cNvSpPr/>
          <p:nvPr/>
        </p:nvSpPr>
        <p:spPr>
          <a:xfrm>
            <a:off x="4814644" y="4433600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4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392" name="مستطيل 391">
            <a:extLst>
              <a:ext uri="{FF2B5EF4-FFF2-40B4-BE49-F238E27FC236}">
                <a16:creationId xmlns:a16="http://schemas.microsoft.com/office/drawing/2014/main" id="{8F66FA18-D10E-486F-AA00-FA2F39CA2346}"/>
              </a:ext>
            </a:extLst>
          </p:cNvPr>
          <p:cNvSpPr/>
          <p:nvPr/>
        </p:nvSpPr>
        <p:spPr>
          <a:xfrm>
            <a:off x="4398575" y="4432982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5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1" name="مستطيل 400">
            <a:extLst>
              <a:ext uri="{FF2B5EF4-FFF2-40B4-BE49-F238E27FC236}">
                <a16:creationId xmlns:a16="http://schemas.microsoft.com/office/drawing/2014/main" id="{C764399A-8235-4FE7-9930-CA57C1259364}"/>
              </a:ext>
            </a:extLst>
          </p:cNvPr>
          <p:cNvSpPr/>
          <p:nvPr/>
        </p:nvSpPr>
        <p:spPr>
          <a:xfrm>
            <a:off x="3970349" y="4426000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6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2" name="مستطيل 401">
            <a:extLst>
              <a:ext uri="{FF2B5EF4-FFF2-40B4-BE49-F238E27FC236}">
                <a16:creationId xmlns:a16="http://schemas.microsoft.com/office/drawing/2014/main" id="{5BFC5EA3-07B8-458B-81A7-B44388D6D682}"/>
              </a:ext>
            </a:extLst>
          </p:cNvPr>
          <p:cNvSpPr/>
          <p:nvPr/>
        </p:nvSpPr>
        <p:spPr>
          <a:xfrm>
            <a:off x="3541717" y="4426000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7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3" name="مستطيل 402">
            <a:extLst>
              <a:ext uri="{FF2B5EF4-FFF2-40B4-BE49-F238E27FC236}">
                <a16:creationId xmlns:a16="http://schemas.microsoft.com/office/drawing/2014/main" id="{1D2A7919-7446-4B63-A601-5941878864C6}"/>
              </a:ext>
            </a:extLst>
          </p:cNvPr>
          <p:cNvSpPr/>
          <p:nvPr/>
        </p:nvSpPr>
        <p:spPr>
          <a:xfrm>
            <a:off x="3130055" y="4433642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8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4" name="مستطيل 403">
            <a:extLst>
              <a:ext uri="{FF2B5EF4-FFF2-40B4-BE49-F238E27FC236}">
                <a16:creationId xmlns:a16="http://schemas.microsoft.com/office/drawing/2014/main" id="{C4E76CEE-27A5-4A40-B73D-41F9D6046AE6}"/>
              </a:ext>
            </a:extLst>
          </p:cNvPr>
          <p:cNvSpPr/>
          <p:nvPr/>
        </p:nvSpPr>
        <p:spPr>
          <a:xfrm>
            <a:off x="2713987" y="4433024"/>
            <a:ext cx="378000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9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7" name="مستطيل 426">
            <a:extLst>
              <a:ext uri="{FF2B5EF4-FFF2-40B4-BE49-F238E27FC236}">
                <a16:creationId xmlns:a16="http://schemas.microsoft.com/office/drawing/2014/main" id="{31B0EA61-324E-40C4-B44F-DE35C4B343D4}"/>
              </a:ext>
            </a:extLst>
          </p:cNvPr>
          <p:cNvSpPr/>
          <p:nvPr/>
        </p:nvSpPr>
        <p:spPr>
          <a:xfrm>
            <a:off x="2159572" y="4433600"/>
            <a:ext cx="506532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10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5" name="مستطيل 404">
            <a:extLst>
              <a:ext uri="{FF2B5EF4-FFF2-40B4-BE49-F238E27FC236}">
                <a16:creationId xmlns:a16="http://schemas.microsoft.com/office/drawing/2014/main" id="{BB344EEB-0A63-4866-A760-9E9F4CA90BCD}"/>
              </a:ext>
            </a:extLst>
          </p:cNvPr>
          <p:cNvSpPr/>
          <p:nvPr/>
        </p:nvSpPr>
        <p:spPr>
          <a:xfrm>
            <a:off x="6387880" y="4856180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11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6" name="مستطيل 405">
            <a:extLst>
              <a:ext uri="{FF2B5EF4-FFF2-40B4-BE49-F238E27FC236}">
                <a16:creationId xmlns:a16="http://schemas.microsoft.com/office/drawing/2014/main" id="{076B9C1D-3212-44DF-94E3-C81684087000}"/>
              </a:ext>
            </a:extLst>
          </p:cNvPr>
          <p:cNvSpPr/>
          <p:nvPr/>
        </p:nvSpPr>
        <p:spPr>
          <a:xfrm>
            <a:off x="5899718" y="4856180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12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7" name="مستطيل 406">
            <a:extLst>
              <a:ext uri="{FF2B5EF4-FFF2-40B4-BE49-F238E27FC236}">
                <a16:creationId xmlns:a16="http://schemas.microsoft.com/office/drawing/2014/main" id="{8E8DE523-FC8D-429D-81CE-1FBD5DD8CF61}"/>
              </a:ext>
            </a:extLst>
          </p:cNvPr>
          <p:cNvSpPr/>
          <p:nvPr/>
        </p:nvSpPr>
        <p:spPr>
          <a:xfrm>
            <a:off x="5430885" y="4863822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13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8" name="مستطيل 407">
            <a:extLst>
              <a:ext uri="{FF2B5EF4-FFF2-40B4-BE49-F238E27FC236}">
                <a16:creationId xmlns:a16="http://schemas.microsoft.com/office/drawing/2014/main" id="{8D1A1CCF-2286-4C2F-A4F0-186AFF3D71EB}"/>
              </a:ext>
            </a:extLst>
          </p:cNvPr>
          <p:cNvSpPr/>
          <p:nvPr/>
        </p:nvSpPr>
        <p:spPr>
          <a:xfrm>
            <a:off x="4957032" y="486320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14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09" name="مستطيل 408">
            <a:extLst>
              <a:ext uri="{FF2B5EF4-FFF2-40B4-BE49-F238E27FC236}">
                <a16:creationId xmlns:a16="http://schemas.microsoft.com/office/drawing/2014/main" id="{B2A08D0A-0490-4CE0-81B4-A4753B91D0D2}"/>
              </a:ext>
            </a:extLst>
          </p:cNvPr>
          <p:cNvSpPr/>
          <p:nvPr/>
        </p:nvSpPr>
        <p:spPr>
          <a:xfrm>
            <a:off x="4471054" y="4861624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15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0" name="مستطيل 409">
            <a:extLst>
              <a:ext uri="{FF2B5EF4-FFF2-40B4-BE49-F238E27FC236}">
                <a16:creationId xmlns:a16="http://schemas.microsoft.com/office/drawing/2014/main" id="{15FC69D0-4785-4BBA-9746-4B67E4C15658}"/>
              </a:ext>
            </a:extLst>
          </p:cNvPr>
          <p:cNvSpPr/>
          <p:nvPr/>
        </p:nvSpPr>
        <p:spPr>
          <a:xfrm>
            <a:off x="3982893" y="4861624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16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1" name="مستطيل 410">
            <a:extLst>
              <a:ext uri="{FF2B5EF4-FFF2-40B4-BE49-F238E27FC236}">
                <a16:creationId xmlns:a16="http://schemas.microsoft.com/office/drawing/2014/main" id="{7590E4A5-1960-48B8-BAC4-E74F61747FCE}"/>
              </a:ext>
            </a:extLst>
          </p:cNvPr>
          <p:cNvSpPr/>
          <p:nvPr/>
        </p:nvSpPr>
        <p:spPr>
          <a:xfrm>
            <a:off x="3514060" y="4869266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17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2" name="مستطيل 411">
            <a:extLst>
              <a:ext uri="{FF2B5EF4-FFF2-40B4-BE49-F238E27FC236}">
                <a16:creationId xmlns:a16="http://schemas.microsoft.com/office/drawing/2014/main" id="{32A5D39F-F960-4BB7-8A60-3873DD64DB9D}"/>
              </a:ext>
            </a:extLst>
          </p:cNvPr>
          <p:cNvSpPr/>
          <p:nvPr/>
        </p:nvSpPr>
        <p:spPr>
          <a:xfrm>
            <a:off x="3040207" y="4868648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18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3" name="مستطيل 412">
            <a:extLst>
              <a:ext uri="{FF2B5EF4-FFF2-40B4-BE49-F238E27FC236}">
                <a16:creationId xmlns:a16="http://schemas.microsoft.com/office/drawing/2014/main" id="{EDC94F51-CCBB-42E9-9EFC-4E800723744B}"/>
              </a:ext>
            </a:extLst>
          </p:cNvPr>
          <p:cNvSpPr/>
          <p:nvPr/>
        </p:nvSpPr>
        <p:spPr>
          <a:xfrm>
            <a:off x="6405699" y="528578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21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4" name="مستطيل 413">
            <a:extLst>
              <a:ext uri="{FF2B5EF4-FFF2-40B4-BE49-F238E27FC236}">
                <a16:creationId xmlns:a16="http://schemas.microsoft.com/office/drawing/2014/main" id="{362BEBF9-18F8-4E4C-8A0E-B3B86B20AA28}"/>
              </a:ext>
            </a:extLst>
          </p:cNvPr>
          <p:cNvSpPr/>
          <p:nvPr/>
        </p:nvSpPr>
        <p:spPr>
          <a:xfrm>
            <a:off x="5917538" y="528578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2</a:t>
            </a: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5" name="مستطيل 414">
            <a:extLst>
              <a:ext uri="{FF2B5EF4-FFF2-40B4-BE49-F238E27FC236}">
                <a16:creationId xmlns:a16="http://schemas.microsoft.com/office/drawing/2014/main" id="{EAD538E2-FBFD-4569-B8D0-D60B67177E83}"/>
              </a:ext>
            </a:extLst>
          </p:cNvPr>
          <p:cNvSpPr/>
          <p:nvPr/>
        </p:nvSpPr>
        <p:spPr>
          <a:xfrm>
            <a:off x="5448704" y="5293425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23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16" name="مستطيل 415">
            <a:extLst>
              <a:ext uri="{FF2B5EF4-FFF2-40B4-BE49-F238E27FC236}">
                <a16:creationId xmlns:a16="http://schemas.microsoft.com/office/drawing/2014/main" id="{BC920391-9BAF-4F87-95A4-9FB5C2210A88}"/>
              </a:ext>
            </a:extLst>
          </p:cNvPr>
          <p:cNvSpPr/>
          <p:nvPr/>
        </p:nvSpPr>
        <p:spPr>
          <a:xfrm>
            <a:off x="4974852" y="5292806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24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1" name="مستطيل 420">
            <a:extLst>
              <a:ext uri="{FF2B5EF4-FFF2-40B4-BE49-F238E27FC236}">
                <a16:creationId xmlns:a16="http://schemas.microsoft.com/office/drawing/2014/main" id="{AD0C287C-143A-4F14-90AA-67F363F27DC3}"/>
              </a:ext>
            </a:extLst>
          </p:cNvPr>
          <p:cNvSpPr/>
          <p:nvPr/>
        </p:nvSpPr>
        <p:spPr>
          <a:xfrm>
            <a:off x="4498055" y="5290048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25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2" name="مستطيل 421">
            <a:extLst>
              <a:ext uri="{FF2B5EF4-FFF2-40B4-BE49-F238E27FC236}">
                <a16:creationId xmlns:a16="http://schemas.microsoft.com/office/drawing/2014/main" id="{A55CF5CD-B140-435E-A489-34DF6E0636AF}"/>
              </a:ext>
            </a:extLst>
          </p:cNvPr>
          <p:cNvSpPr/>
          <p:nvPr/>
        </p:nvSpPr>
        <p:spPr>
          <a:xfrm>
            <a:off x="3998529" y="5290048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26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3" name="مستطيل 422">
            <a:extLst>
              <a:ext uri="{FF2B5EF4-FFF2-40B4-BE49-F238E27FC236}">
                <a16:creationId xmlns:a16="http://schemas.microsoft.com/office/drawing/2014/main" id="{99D933A3-4BFF-4DE9-AB84-DECBE0826211}"/>
              </a:ext>
            </a:extLst>
          </p:cNvPr>
          <p:cNvSpPr/>
          <p:nvPr/>
        </p:nvSpPr>
        <p:spPr>
          <a:xfrm>
            <a:off x="3529695" y="5297690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27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4" name="مستطيل 423">
            <a:extLst>
              <a:ext uri="{FF2B5EF4-FFF2-40B4-BE49-F238E27FC236}">
                <a16:creationId xmlns:a16="http://schemas.microsoft.com/office/drawing/2014/main" id="{E0171768-B6F0-4799-979A-0C73103F18EF}"/>
              </a:ext>
            </a:extLst>
          </p:cNvPr>
          <p:cNvSpPr/>
          <p:nvPr/>
        </p:nvSpPr>
        <p:spPr>
          <a:xfrm>
            <a:off x="3054372" y="531851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28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5" name="مستطيل 424">
            <a:extLst>
              <a:ext uri="{FF2B5EF4-FFF2-40B4-BE49-F238E27FC236}">
                <a16:creationId xmlns:a16="http://schemas.microsoft.com/office/drawing/2014/main" id="{B698E279-B3AE-4B4D-A485-53B30066F9AC}"/>
              </a:ext>
            </a:extLst>
          </p:cNvPr>
          <p:cNvSpPr/>
          <p:nvPr/>
        </p:nvSpPr>
        <p:spPr>
          <a:xfrm>
            <a:off x="2541751" y="4861624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19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6" name="مستطيل 425">
            <a:extLst>
              <a:ext uri="{FF2B5EF4-FFF2-40B4-BE49-F238E27FC236}">
                <a16:creationId xmlns:a16="http://schemas.microsoft.com/office/drawing/2014/main" id="{EB47AC14-D509-45BD-B553-51E942E19DCF}"/>
              </a:ext>
            </a:extLst>
          </p:cNvPr>
          <p:cNvSpPr/>
          <p:nvPr/>
        </p:nvSpPr>
        <p:spPr>
          <a:xfrm>
            <a:off x="2053589" y="4849252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20</a:t>
            </a:r>
            <a:endParaRPr lang="ar-AE" sz="1500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8" name="مستطيل 427">
            <a:extLst>
              <a:ext uri="{FF2B5EF4-FFF2-40B4-BE49-F238E27FC236}">
                <a16:creationId xmlns:a16="http://schemas.microsoft.com/office/drawing/2014/main" id="{2ED25663-7CD6-43DD-BE15-11D50871486D}"/>
              </a:ext>
            </a:extLst>
          </p:cNvPr>
          <p:cNvSpPr/>
          <p:nvPr/>
        </p:nvSpPr>
        <p:spPr>
          <a:xfrm>
            <a:off x="2567681" y="528420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2</a:t>
            </a: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9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429" name="مستطيل 428">
            <a:extLst>
              <a:ext uri="{FF2B5EF4-FFF2-40B4-BE49-F238E27FC236}">
                <a16:creationId xmlns:a16="http://schemas.microsoft.com/office/drawing/2014/main" id="{8674D5FD-5602-440B-B2E0-042C0C265E1F}"/>
              </a:ext>
            </a:extLst>
          </p:cNvPr>
          <p:cNvSpPr/>
          <p:nvPr/>
        </p:nvSpPr>
        <p:spPr>
          <a:xfrm>
            <a:off x="2048256" y="5284203"/>
            <a:ext cx="430497" cy="378000"/>
          </a:xfrm>
          <a:prstGeom prst="rect">
            <a:avLst/>
          </a:prstGeom>
          <a:solidFill>
            <a:srgbClr val="FFFF00"/>
          </a:solidFill>
          <a:ln w="15875" cap="flat" cmpd="sng" algn="ctr">
            <a:solidFill>
              <a:srgbClr val="FB8C29">
                <a:shade val="50000"/>
              </a:srgbClr>
            </a:solidFill>
            <a:prstDash val="solid"/>
          </a:ln>
          <a:effectLst/>
        </p:spPr>
        <p:txBody>
          <a:bodyPr rtlCol="1" anchor="ctr"/>
          <a:lstStyle/>
          <a:p>
            <a:pPr algn="ctr" defTabSz="342900">
              <a:defRPr/>
            </a:pPr>
            <a:r>
              <a:rPr lang="ar-SA" sz="1500" kern="0" dirty="0">
                <a:latin typeface="Rockwell" panose="02060603020205020403"/>
                <a:cs typeface="Arial" panose="020B0604020202020204" pitchFamily="34" charset="0"/>
              </a:rPr>
              <a:t>3</a:t>
            </a:r>
            <a:r>
              <a:rPr lang="ar-SA" kern="0" dirty="0">
                <a:latin typeface="Rockwell" panose="02060603020205020403"/>
                <a:cs typeface="Arial" panose="020B0604020202020204" pitchFamily="34" charset="0"/>
              </a:rPr>
              <a:t>0</a:t>
            </a:r>
            <a:endParaRPr lang="ar-AE" kern="0" dirty="0">
              <a:latin typeface="Rockwell" panose="02060603020205020403"/>
              <a:cs typeface="Arial" panose="020B0604020202020204" pitchFamily="34" charset="0"/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9A84B08-579F-46B8-B06F-34F371EC62C9}"/>
              </a:ext>
            </a:extLst>
          </p:cNvPr>
          <p:cNvSpPr/>
          <p:nvPr/>
        </p:nvSpPr>
        <p:spPr>
          <a:xfrm>
            <a:off x="-5715" y="857250"/>
            <a:ext cx="9149715" cy="5143500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1125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07407E-6 L -0.0033 -0.425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-2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34127 0.1921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7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127 0.19213 L 4.375E-6 1.11111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-9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05816 0.1993 " pathEditMode="fixed" rAng="0" ptsTypes="AA">
                                      <p:cBhvr>
                                        <p:cTn id="20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2" y="7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52 0.14676 L 0.01164 -0.0525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9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41588 0.0925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94" y="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88 0.09259 L -4.375E-6 -1.11111E-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98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-0.41472 0.0307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81" y="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471 0.03078 L 8.33333E-7 2.96296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51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59259E-6 L -0.41732 -0.03102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55" y="-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731 -0.03102 L -3.33333E-6 -2.5925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22222E-6 L -0.41524 -0.0981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68" y="-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24 -0.09815 L 8.33333E-7 2.22222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33333E-6 L -0.41289 -0.1592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51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89 -0.15926 L 3.95833E-6 -3.33333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38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41289 -0.22477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73" y="-1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89 -0.22477 L 3.75E-6 -2.59259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81" y="1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41198 -0.2935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52" y="-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98 -0.29352 L -4.79167E-6 -2.59259E-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42" y="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41328 -0.3574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99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28 -0.35741 L 3.125E-6 -1.48148E-6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47" y="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41524 -0.41504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4" y="-2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24 -0.41505 L 1.11022E-16 -3.7037E-7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7 L -0.41576 -0.4805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3" y="-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576 -0.48056 L -8.33333E-7 3.7037E-7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2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3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-0.41172 -0.54838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39" y="-2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172 -0.54838 L -4.375E-6 -3.7037E-6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55" y="26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-0.41342 -0.60811 " pathEditMode="relative" rAng="0" ptsTypes="AA">
                                      <p:cBhvr>
                                        <p:cTn id="128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17" y="-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42 -0.60811 L 2.91667E-6 4.07407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2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11111E-6 L 0.5349 0.0532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92" y="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9 0.05324 L -1.38889E-6 -0.02893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3" y="-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0.53516 -0.02407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58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516 -0.02407 L -4.16667E-6 3.7037E-7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8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7.40741E-7 L 0.5319 -0.1287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9" y="-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19 -0.1287 L 6.25E-7 7.40741E-7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53425 -0.23379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41" y="-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24 -0.23379 L 4.375E-6 -1.85185E-6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2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53437 -0.3421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19" y="-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437 -0.34212 L 4.58333E-6 4.81481E-6 " pathEditMode="relative" rAng="0" ptsTypes="AA">
                                      <p:cBhvr>
                                        <p:cTn id="177" dur="2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19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53906 -0.44629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3" y="-2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06 -0.44629 L 2.08333E-6 -1.85185E-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53" y="2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4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3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53997 -0.54954 " pathEditMode="relative" rAng="0" ptsTypes="AA">
                                      <p:cBhvr>
                                        <p:cTn id="191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92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997 -0.54954 L 3.54167E-6 -2.59259E-6 " pathEditMode="relative" rAng="0" ptsTypes="AA">
                                      <p:cBhvr>
                                        <p:cTn id="195" dur="2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97" y="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5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3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07407E-6 L 0.58516 0.33495 " pathEditMode="relative" rAng="0" ptsTypes="AA">
                                      <p:cBhvr>
                                        <p:cTn id="200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1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628 0.27731 L 8.33333E-7 -3.33333E-6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83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0"/>
                  </p:tgtEl>
                </p:cond>
              </p:nextCondLst>
            </p:seq>
            <p:seq concurrent="1" nextAc="seek">
              <p:cTn id="205" restart="whenNotActive" fill="hold" evtFilter="cancelBubble" nodeType="interactiveSeq">
                <p:stCondLst>
                  <p:cond evt="onClick" delay="0">
                    <p:tgtEl>
                      <p:spTgt spid="3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6" fill="hold">
                      <p:stCondLst>
                        <p:cond delay="0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7037E-7 L 0.58724 0.17361 " pathEditMode="relative" rAng="0" ptsTypes="AA">
                                      <p:cBhvr>
                                        <p:cTn id="209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62" y="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878 0.17176 L 4.16667E-7 -4.07407E-6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45" y="-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0.58516 0.02129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58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1.875E-6 -2.25514E-17 " pathEditMode="relative" rAng="0" ptsTypes="AA">
                                      <p:cBhvr>
                                        <p:cTn id="222" dur="2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0.58985 -0.13542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-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6 L -1.875E-6 0.00023 " pathEditMode="relative" rAng="0" ptsTypes="AA">
                                      <p:cBhvr>
                                        <p:cTn id="231" dur="2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3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0.59128 -0.29005 " pathEditMode="relative" rAng="0" ptsTypes="AA">
                                      <p:cBhvr>
                                        <p:cTn id="236" dur="2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57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516 -0.29491 L -1.45833E-6 4.81481E-6 " pathEditMode="relative" rAng="0" ptsTypes="AA">
                                      <p:cBhvr>
                                        <p:cTn id="240" dur="2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93" y="1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2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07407E-6 L -0.59097 0.25602 " pathEditMode="relative" rAng="0" ptsTypes="AA">
                                      <p:cBhvr>
                                        <p:cTn id="245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76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102 0.29468 L 1.11022E-16 -2.59259E-6 " pathEditMode="relative" rAng="0" ptsTypes="AA">
                                      <p:cBhvr>
                                        <p:cTn id="249" dur="2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44" y="-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3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-0.58998 0.15416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05" y="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998 0.15417 L -6.25E-7 -3.7037E-7 " pathEditMode="relative" rAng="0" ptsTypes="AA">
                                      <p:cBhvr>
                                        <p:cTn id="258" dur="20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70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-0.59023 0.01991 " pathEditMode="relative" rAng="0" ptsTypes="AA">
                                      <p:cBhvr>
                                        <p:cTn id="263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27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9024 0.01991 L -4.79167E-6 7.40741E-7 " pathEditMode="relative" rAng="0" ptsTypes="AA">
                                      <p:cBhvr>
                                        <p:cTn id="267" dur="2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9"/>
                  </p:tgtEl>
                </p:cond>
              </p:nextCondLst>
            </p:seq>
            <p:seq concurrent="1" nextAc="seek">
              <p:cTn id="268" restart="whenNotActive" fill="hold" evtFilter="cancelBubble" nodeType="interactiveSeq">
                <p:stCondLst>
                  <p:cond evt="onClick" delay="0">
                    <p:tgtEl>
                      <p:spTgt spid="3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9" fill="hold">
                      <p:stCondLst>
                        <p:cond delay="0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-0.58867 -0.10996 " pathEditMode="relative" rAng="0" ptsTypes="AA">
                                      <p:cBhvr>
                                        <p:cTn id="272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49" y="-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68 -0.10995 L -4.79167E-6 1.48148E-6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4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58672 -0.25301 " pathEditMode="relative" rAng="0" ptsTypes="AA">
                                      <p:cBhvr>
                                        <p:cTn id="281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93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672 -0.25301 L -4.79167E-6 3.7037E-7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88" y="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0"/>
                  </p:tgtEl>
                </p:cond>
              </p:nextCondLst>
            </p:seq>
            <p:seq concurrent="1" nextAc="seek">
              <p:cTn id="286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7" fill="hold">
                      <p:stCondLst>
                        <p:cond delay="0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1194 -0.49884 " pathEditMode="relative" rAng="0" ptsTypes="AA">
                                      <p:cBhvr>
                                        <p:cTn id="290" dur="2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1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3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07213 -0.48889 " pathEditMode="relative" rAng="0" ptsTypes="AA">
                                      <p:cBhvr>
                                        <p:cTn id="295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7" y="-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"/>
                  </p:tgtEl>
                </p:cond>
              </p:nextCondLst>
            </p:seq>
            <p:seq concurrent="1" nextAc="seek">
              <p:cTn id="296" restart="whenNotActive" fill="hold" evtFilter="cancelBubble" nodeType="interactiveSeq">
                <p:stCondLst>
                  <p:cond evt="onClick" delay="0">
                    <p:tgtEl>
                      <p:spTgt spid="3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7" fill="hold">
                      <p:stCondLst>
                        <p:cond delay="0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44444E-6 L -0.02578 -0.48635 " pathEditMode="relative" rAng="0" ptsTypes="AA">
                                      <p:cBhvr>
                                        <p:cTn id="300" dur="2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0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3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0.01523 -0.48773 " pathEditMode="relative" rAng="0" ptsTypes="AA">
                                      <p:cBhvr>
                                        <p:cTn id="30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3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0.0556 -0.48773 " pathEditMode="relative" rAng="0" ptsTypes="AA">
                                      <p:cBhvr>
                                        <p:cTn id="310" dur="20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2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4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10963 -0.48635 " pathEditMode="relative" rAng="0" ptsTypes="AA">
                                      <p:cBhvr>
                                        <p:cTn id="315" dur="20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1"/>
                  </p:tgtEl>
                </p:cond>
              </p:nextCondLst>
            </p:seq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44444E-6 L 0.20274 -0.49027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30" y="-2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3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15651 -0.48635 " pathEditMode="relative" rAng="0" ptsTypes="AA">
                                      <p:cBhvr>
                                        <p:cTn id="325" dur="20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-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326" restart="whenNotActive" fill="hold" evtFilter="cancelBubble" nodeType="interactiveSeq">
                <p:stCondLst>
                  <p:cond evt="onClick" delay="0">
                    <p:tgtEl>
                      <p:spTgt spid="4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7" fill="hold">
                      <p:stCondLst>
                        <p:cond delay="0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29362 -0.48842 " pathEditMode="relative" rAng="0" ptsTypes="AA">
                                      <p:cBhvr>
                                        <p:cTn id="330" dur="2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-2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7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2444 -0.48773 " pathEditMode="relative" rAng="0" ptsTypes="AA">
                                      <p:cBhvr>
                                        <p:cTn id="335" dur="20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</p:childTnLst>
        </p:cTn>
      </p:par>
    </p:tnLst>
    <p:bldLst>
      <p:bldP spid="282" grpId="0" animBg="1"/>
      <p:bldP spid="325" grpId="0"/>
      <p:bldP spid="325" grpId="1"/>
      <p:bldP spid="326" grpId="0"/>
      <p:bldP spid="326" grpId="1"/>
      <p:bldP spid="327" grpId="0"/>
      <p:bldP spid="327" grpId="1"/>
      <p:bldP spid="328" grpId="0"/>
      <p:bldP spid="328" grpId="1"/>
      <p:bldP spid="329" grpId="0"/>
      <p:bldP spid="329" grpId="1"/>
      <p:bldP spid="330" grpId="0"/>
      <p:bldP spid="330" grpId="1"/>
      <p:bldP spid="331" grpId="0"/>
      <p:bldP spid="331" grpId="1"/>
      <p:bldP spid="332" grpId="0"/>
      <p:bldP spid="332" grpId="1"/>
      <p:bldP spid="333" grpId="0"/>
      <p:bldP spid="333" grpId="1"/>
      <p:bldP spid="334" grpId="0"/>
      <p:bldP spid="334" grpId="1"/>
      <p:bldP spid="335" grpId="0"/>
      <p:bldP spid="335" grpId="1"/>
      <p:bldP spid="336" grpId="0"/>
      <p:bldP spid="336" grpId="1"/>
      <p:bldP spid="337" grpId="0"/>
      <p:bldP spid="337" grpId="1"/>
      <p:bldP spid="338" grpId="0"/>
      <p:bldP spid="338" grpId="1"/>
      <p:bldP spid="339" grpId="0"/>
      <p:bldP spid="339" grpId="1"/>
      <p:bldP spid="340" grpId="0"/>
      <p:bldP spid="340" grpId="1"/>
      <p:bldP spid="341" grpId="0"/>
      <p:bldP spid="341" grpId="1"/>
      <p:bldP spid="342" grpId="0"/>
      <p:bldP spid="342" grpId="1"/>
      <p:bldP spid="343" grpId="0"/>
      <p:bldP spid="343" grpId="1"/>
      <p:bldP spid="344" grpId="0"/>
      <p:bldP spid="344" grpId="1"/>
      <p:bldP spid="345" grpId="0"/>
      <p:bldP spid="345" grpId="1"/>
      <p:bldP spid="389" grpId="0" animBg="1"/>
      <p:bldP spid="390" grpId="0" animBg="1"/>
      <p:bldP spid="391" grpId="0" animBg="1"/>
      <p:bldP spid="392" grpId="0" animBg="1"/>
      <p:bldP spid="401" grpId="0" animBg="1"/>
      <p:bldP spid="402" grpId="0" animBg="1"/>
      <p:bldP spid="403" grpId="0" animBg="1"/>
      <p:bldP spid="404" grpId="0" animBg="1"/>
      <p:bldP spid="427" grpId="0" animBg="1"/>
      <p:bldP spid="40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931BC4F2-270C-4DEA-9647-F5637E981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826" y="1270907"/>
            <a:ext cx="7354956" cy="40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CC7AF-6FA9-4E8C-B511-0FBBD589C039}"/>
              </a:ext>
            </a:extLst>
          </p:cNvPr>
          <p:cNvSpPr/>
          <p:nvPr/>
        </p:nvSpPr>
        <p:spPr>
          <a:xfrm>
            <a:off x="171452" y="958707"/>
            <a:ext cx="8847265" cy="4917351"/>
          </a:xfrm>
          <a:prstGeom prst="roundRect">
            <a:avLst>
              <a:gd name="adj" fmla="val 398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DBD6275B-952D-4AE4-AF02-DA380194EEDA}"/>
              </a:ext>
            </a:extLst>
          </p:cNvPr>
          <p:cNvGrpSpPr/>
          <p:nvPr/>
        </p:nvGrpSpPr>
        <p:grpSpPr>
          <a:xfrm>
            <a:off x="6925584" y="1083400"/>
            <a:ext cx="1921681" cy="1190756"/>
            <a:chOff x="9629759" y="78449"/>
            <a:chExt cx="2562241" cy="1587674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6F99AD06-4E5E-488E-B463-9E723D398090}"/>
                </a:ext>
              </a:extLst>
            </p:cNvPr>
            <p:cNvGrpSpPr/>
            <p:nvPr/>
          </p:nvGrpSpPr>
          <p:grpSpPr>
            <a:xfrm rot="10800000">
              <a:off x="9974315" y="78449"/>
              <a:ext cx="2217685" cy="725201"/>
              <a:chOff x="-84401" y="872516"/>
              <a:chExt cx="2418169" cy="590071"/>
            </a:xfrm>
          </p:grpSpPr>
          <p:sp>
            <p:nvSpPr>
              <p:cNvPr id="14" name="Arrow: Pentagon 13">
                <a:extLst>
                  <a:ext uri="{FF2B5EF4-FFF2-40B4-BE49-F238E27FC236}">
                    <a16:creationId xmlns:a16="http://schemas.microsoft.com/office/drawing/2014/main" id="{38536398-F6CE-4FC4-8A49-144748459B97}"/>
                  </a:ext>
                </a:extLst>
              </p:cNvPr>
              <p:cNvSpPr/>
              <p:nvPr/>
            </p:nvSpPr>
            <p:spPr>
              <a:xfrm>
                <a:off x="13650" y="872516"/>
                <a:ext cx="2320118" cy="590071"/>
              </a:xfrm>
              <a:custGeom>
                <a:avLst/>
                <a:gdLst>
                  <a:gd name="connsiteX0" fmla="*/ 0 w 2320118"/>
                  <a:gd name="connsiteY0" fmla="*/ 0 h 590071"/>
                  <a:gd name="connsiteX1" fmla="*/ 506271 w 2320118"/>
                  <a:gd name="connsiteY1" fmla="*/ 0 h 590071"/>
                  <a:gd name="connsiteX2" fmla="*/ 972040 w 2320118"/>
                  <a:gd name="connsiteY2" fmla="*/ 0 h 590071"/>
                  <a:gd name="connsiteX3" fmla="*/ 1478311 w 2320118"/>
                  <a:gd name="connsiteY3" fmla="*/ 0 h 590071"/>
                  <a:gd name="connsiteX4" fmla="*/ 2025083 w 2320118"/>
                  <a:gd name="connsiteY4" fmla="*/ 0 h 590071"/>
                  <a:gd name="connsiteX5" fmla="*/ 2320118 w 2320118"/>
                  <a:gd name="connsiteY5" fmla="*/ 295036 h 590071"/>
                  <a:gd name="connsiteX6" fmla="*/ 2025083 w 2320118"/>
                  <a:gd name="connsiteY6" fmla="*/ 590071 h 590071"/>
                  <a:gd name="connsiteX7" fmla="*/ 1498561 w 2320118"/>
                  <a:gd name="connsiteY7" fmla="*/ 590071 h 590071"/>
                  <a:gd name="connsiteX8" fmla="*/ 1032792 w 2320118"/>
                  <a:gd name="connsiteY8" fmla="*/ 590071 h 590071"/>
                  <a:gd name="connsiteX9" fmla="*/ 526522 w 2320118"/>
                  <a:gd name="connsiteY9" fmla="*/ 590071 h 590071"/>
                  <a:gd name="connsiteX10" fmla="*/ 0 w 2320118"/>
                  <a:gd name="connsiteY10" fmla="*/ 590071 h 590071"/>
                  <a:gd name="connsiteX11" fmla="*/ 0 w 2320118"/>
                  <a:gd name="connsiteY11" fmla="*/ 0 h 59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20118" h="590071" fill="none" extrusionOk="0">
                    <a:moveTo>
                      <a:pt x="0" y="0"/>
                    </a:moveTo>
                    <a:cubicBezTo>
                      <a:pt x="149208" y="-52043"/>
                      <a:pt x="255443" y="22823"/>
                      <a:pt x="506271" y="0"/>
                    </a:cubicBezTo>
                    <a:cubicBezTo>
                      <a:pt x="757099" y="-22823"/>
                      <a:pt x="809186" y="26092"/>
                      <a:pt x="972040" y="0"/>
                    </a:cubicBezTo>
                    <a:cubicBezTo>
                      <a:pt x="1134894" y="-26092"/>
                      <a:pt x="1360392" y="28488"/>
                      <a:pt x="1478311" y="0"/>
                    </a:cubicBezTo>
                    <a:cubicBezTo>
                      <a:pt x="1596230" y="-28488"/>
                      <a:pt x="1764609" y="63585"/>
                      <a:pt x="2025083" y="0"/>
                    </a:cubicBezTo>
                    <a:cubicBezTo>
                      <a:pt x="2146065" y="60169"/>
                      <a:pt x="2158859" y="197951"/>
                      <a:pt x="2320118" y="295036"/>
                    </a:cubicBezTo>
                    <a:cubicBezTo>
                      <a:pt x="2196283" y="450489"/>
                      <a:pt x="2110944" y="499578"/>
                      <a:pt x="2025083" y="590071"/>
                    </a:cubicBezTo>
                    <a:cubicBezTo>
                      <a:pt x="1915831" y="594542"/>
                      <a:pt x="1697732" y="553105"/>
                      <a:pt x="1498561" y="590071"/>
                    </a:cubicBezTo>
                    <a:cubicBezTo>
                      <a:pt x="1299390" y="627037"/>
                      <a:pt x="1145847" y="580241"/>
                      <a:pt x="1032792" y="590071"/>
                    </a:cubicBezTo>
                    <a:cubicBezTo>
                      <a:pt x="919737" y="599901"/>
                      <a:pt x="677073" y="574425"/>
                      <a:pt x="526522" y="590071"/>
                    </a:cubicBezTo>
                    <a:cubicBezTo>
                      <a:pt x="375971" y="605717"/>
                      <a:pt x="219626" y="588268"/>
                      <a:pt x="0" y="590071"/>
                    </a:cubicBezTo>
                    <a:cubicBezTo>
                      <a:pt x="-38125" y="470968"/>
                      <a:pt x="53557" y="290232"/>
                      <a:pt x="0" y="0"/>
                    </a:cubicBezTo>
                    <a:close/>
                  </a:path>
                  <a:path w="2320118" h="590071" stroke="0" extrusionOk="0">
                    <a:moveTo>
                      <a:pt x="0" y="0"/>
                    </a:moveTo>
                    <a:cubicBezTo>
                      <a:pt x="175350" y="-11910"/>
                      <a:pt x="277129" y="23445"/>
                      <a:pt x="486020" y="0"/>
                    </a:cubicBezTo>
                    <a:cubicBezTo>
                      <a:pt x="694911" y="-23445"/>
                      <a:pt x="768855" y="22418"/>
                      <a:pt x="931538" y="0"/>
                    </a:cubicBezTo>
                    <a:cubicBezTo>
                      <a:pt x="1094221" y="-22418"/>
                      <a:pt x="1329335" y="24993"/>
                      <a:pt x="1478311" y="0"/>
                    </a:cubicBezTo>
                    <a:cubicBezTo>
                      <a:pt x="1627287" y="-24993"/>
                      <a:pt x="1821383" y="60565"/>
                      <a:pt x="2025083" y="0"/>
                    </a:cubicBezTo>
                    <a:cubicBezTo>
                      <a:pt x="2174781" y="85932"/>
                      <a:pt x="2230096" y="226584"/>
                      <a:pt x="2320118" y="295036"/>
                    </a:cubicBezTo>
                    <a:cubicBezTo>
                      <a:pt x="2221526" y="394952"/>
                      <a:pt x="2053761" y="496049"/>
                      <a:pt x="2025083" y="590071"/>
                    </a:cubicBezTo>
                    <a:cubicBezTo>
                      <a:pt x="1822330" y="641167"/>
                      <a:pt x="1680877" y="565142"/>
                      <a:pt x="1559314" y="590071"/>
                    </a:cubicBezTo>
                    <a:cubicBezTo>
                      <a:pt x="1437751" y="615000"/>
                      <a:pt x="1303358" y="538835"/>
                      <a:pt x="1053043" y="590071"/>
                    </a:cubicBezTo>
                    <a:cubicBezTo>
                      <a:pt x="802728" y="641307"/>
                      <a:pt x="670272" y="562856"/>
                      <a:pt x="506271" y="590071"/>
                    </a:cubicBezTo>
                    <a:cubicBezTo>
                      <a:pt x="342270" y="617286"/>
                      <a:pt x="149033" y="570998"/>
                      <a:pt x="0" y="590071"/>
                    </a:cubicBezTo>
                    <a:cubicBezTo>
                      <a:pt x="-41257" y="446428"/>
                      <a:pt x="22198" y="271571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 cmpd="sng">
                <a:solidFill>
                  <a:schemeClr val="tx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homePlat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050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7BD304D9-E4D3-4D01-8DC0-6A8FC2B9F8CD}"/>
                  </a:ext>
                </a:extLst>
              </p:cNvPr>
              <p:cNvSpPr txBox="1"/>
              <p:nvPr/>
            </p:nvSpPr>
            <p:spPr>
              <a:xfrm rot="10800000">
                <a:off x="-84401" y="876475"/>
                <a:ext cx="2320116" cy="5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ar-AE" sz="1350" dirty="0">
                    <a:cs typeface="(AH) Manal Black" pitchFamily="2" charset="-78"/>
                  </a:rPr>
                  <a:t>البوم : </a:t>
                </a:r>
              </a:p>
              <a:p>
                <a:pPr algn="ctr" rtl="0"/>
                <a:r>
                  <a:rPr lang="ar-AE" sz="1350" dirty="0">
                    <a:cs typeface="(AH) Manal Black" pitchFamily="2" charset="-78"/>
                  </a:rPr>
                  <a:t>14-2-2021م</a:t>
                </a:r>
              </a:p>
            </p:txBody>
          </p:sp>
        </p:grp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D6457267-7E3F-4682-9D76-0C541CE109B9}"/>
                </a:ext>
              </a:extLst>
            </p:cNvPr>
            <p:cNvGrpSpPr/>
            <p:nvPr/>
          </p:nvGrpSpPr>
          <p:grpSpPr>
            <a:xfrm rot="10800000">
              <a:off x="9629759" y="1019793"/>
              <a:ext cx="2127761" cy="646330"/>
              <a:chOff x="375706" y="1610611"/>
              <a:chExt cx="2320118" cy="525896"/>
            </a:xfrm>
          </p:grpSpPr>
          <p:sp>
            <p:nvSpPr>
              <p:cNvPr id="12" name="Arrow: Pentagon 16">
                <a:extLst>
                  <a:ext uri="{FF2B5EF4-FFF2-40B4-BE49-F238E27FC236}">
                    <a16:creationId xmlns:a16="http://schemas.microsoft.com/office/drawing/2014/main" id="{58AF0ED2-69C2-476C-81A5-5E7870A55A0E}"/>
                  </a:ext>
                </a:extLst>
              </p:cNvPr>
              <p:cNvSpPr/>
              <p:nvPr/>
            </p:nvSpPr>
            <p:spPr>
              <a:xfrm>
                <a:off x="375706" y="1610611"/>
                <a:ext cx="2320118" cy="525896"/>
              </a:xfrm>
              <a:custGeom>
                <a:avLst/>
                <a:gdLst>
                  <a:gd name="connsiteX0" fmla="*/ 0 w 2320118"/>
                  <a:gd name="connsiteY0" fmla="*/ 0 h 525896"/>
                  <a:gd name="connsiteX1" fmla="*/ 514293 w 2320118"/>
                  <a:gd name="connsiteY1" fmla="*/ 0 h 525896"/>
                  <a:gd name="connsiteX2" fmla="*/ 987442 w 2320118"/>
                  <a:gd name="connsiteY2" fmla="*/ 0 h 525896"/>
                  <a:gd name="connsiteX3" fmla="*/ 1501734 w 2320118"/>
                  <a:gd name="connsiteY3" fmla="*/ 0 h 525896"/>
                  <a:gd name="connsiteX4" fmla="*/ 2057170 w 2320118"/>
                  <a:gd name="connsiteY4" fmla="*/ 0 h 525896"/>
                  <a:gd name="connsiteX5" fmla="*/ 2320118 w 2320118"/>
                  <a:gd name="connsiteY5" fmla="*/ 262948 h 525896"/>
                  <a:gd name="connsiteX6" fmla="*/ 2057170 w 2320118"/>
                  <a:gd name="connsiteY6" fmla="*/ 525896 h 525896"/>
                  <a:gd name="connsiteX7" fmla="*/ 1522306 w 2320118"/>
                  <a:gd name="connsiteY7" fmla="*/ 525896 h 525896"/>
                  <a:gd name="connsiteX8" fmla="*/ 1049157 w 2320118"/>
                  <a:gd name="connsiteY8" fmla="*/ 525896 h 525896"/>
                  <a:gd name="connsiteX9" fmla="*/ 534864 w 2320118"/>
                  <a:gd name="connsiteY9" fmla="*/ 525896 h 525896"/>
                  <a:gd name="connsiteX10" fmla="*/ 0 w 2320118"/>
                  <a:gd name="connsiteY10" fmla="*/ 525896 h 525896"/>
                  <a:gd name="connsiteX11" fmla="*/ 0 w 2320118"/>
                  <a:gd name="connsiteY11" fmla="*/ 0 h 52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20118" h="525896" fill="none" extrusionOk="0">
                    <a:moveTo>
                      <a:pt x="0" y="0"/>
                    </a:moveTo>
                    <a:cubicBezTo>
                      <a:pt x="131179" y="-17017"/>
                      <a:pt x="335019" y="31908"/>
                      <a:pt x="514293" y="0"/>
                    </a:cubicBezTo>
                    <a:cubicBezTo>
                      <a:pt x="693567" y="-31908"/>
                      <a:pt x="766064" y="50518"/>
                      <a:pt x="987442" y="0"/>
                    </a:cubicBezTo>
                    <a:cubicBezTo>
                      <a:pt x="1208820" y="-50518"/>
                      <a:pt x="1312596" y="33483"/>
                      <a:pt x="1501734" y="0"/>
                    </a:cubicBezTo>
                    <a:cubicBezTo>
                      <a:pt x="1690872" y="-33483"/>
                      <a:pt x="1792870" y="48148"/>
                      <a:pt x="2057170" y="0"/>
                    </a:cubicBezTo>
                    <a:cubicBezTo>
                      <a:pt x="2175063" y="111381"/>
                      <a:pt x="2184191" y="164371"/>
                      <a:pt x="2320118" y="262948"/>
                    </a:cubicBezTo>
                    <a:cubicBezTo>
                      <a:pt x="2293221" y="345207"/>
                      <a:pt x="2133423" y="416168"/>
                      <a:pt x="2057170" y="525896"/>
                    </a:cubicBezTo>
                    <a:cubicBezTo>
                      <a:pt x="1827899" y="586948"/>
                      <a:pt x="1766440" y="510018"/>
                      <a:pt x="1522306" y="525896"/>
                    </a:cubicBezTo>
                    <a:cubicBezTo>
                      <a:pt x="1278172" y="541774"/>
                      <a:pt x="1206370" y="514213"/>
                      <a:pt x="1049157" y="525896"/>
                    </a:cubicBezTo>
                    <a:cubicBezTo>
                      <a:pt x="891944" y="537579"/>
                      <a:pt x="741849" y="495771"/>
                      <a:pt x="534864" y="525896"/>
                    </a:cubicBezTo>
                    <a:cubicBezTo>
                      <a:pt x="327879" y="556021"/>
                      <a:pt x="257817" y="506755"/>
                      <a:pt x="0" y="525896"/>
                    </a:cubicBezTo>
                    <a:cubicBezTo>
                      <a:pt x="-13890" y="358282"/>
                      <a:pt x="23872" y="171717"/>
                      <a:pt x="0" y="0"/>
                    </a:cubicBezTo>
                    <a:close/>
                  </a:path>
                  <a:path w="2320118" h="525896" stroke="0" extrusionOk="0">
                    <a:moveTo>
                      <a:pt x="0" y="0"/>
                    </a:moveTo>
                    <a:cubicBezTo>
                      <a:pt x="107254" y="-42445"/>
                      <a:pt x="263253" y="9902"/>
                      <a:pt x="493721" y="0"/>
                    </a:cubicBezTo>
                    <a:cubicBezTo>
                      <a:pt x="724189" y="-9902"/>
                      <a:pt x="844919" y="31926"/>
                      <a:pt x="946298" y="0"/>
                    </a:cubicBezTo>
                    <a:cubicBezTo>
                      <a:pt x="1047677" y="-31926"/>
                      <a:pt x="1259701" y="24502"/>
                      <a:pt x="1501734" y="0"/>
                    </a:cubicBezTo>
                    <a:cubicBezTo>
                      <a:pt x="1743767" y="-24502"/>
                      <a:pt x="1929496" y="25442"/>
                      <a:pt x="2057170" y="0"/>
                    </a:cubicBezTo>
                    <a:cubicBezTo>
                      <a:pt x="2162527" y="59452"/>
                      <a:pt x="2236887" y="215333"/>
                      <a:pt x="2320118" y="262948"/>
                    </a:cubicBezTo>
                    <a:cubicBezTo>
                      <a:pt x="2259533" y="369757"/>
                      <a:pt x="2111988" y="411056"/>
                      <a:pt x="2057170" y="525896"/>
                    </a:cubicBezTo>
                    <a:cubicBezTo>
                      <a:pt x="1874083" y="535555"/>
                      <a:pt x="1685852" y="486943"/>
                      <a:pt x="1584021" y="525896"/>
                    </a:cubicBezTo>
                    <a:cubicBezTo>
                      <a:pt x="1482190" y="564849"/>
                      <a:pt x="1236044" y="465804"/>
                      <a:pt x="1069728" y="525896"/>
                    </a:cubicBezTo>
                    <a:cubicBezTo>
                      <a:pt x="903412" y="585988"/>
                      <a:pt x="715517" y="462090"/>
                      <a:pt x="514293" y="525896"/>
                    </a:cubicBezTo>
                    <a:cubicBezTo>
                      <a:pt x="313069" y="589702"/>
                      <a:pt x="254776" y="489498"/>
                      <a:pt x="0" y="525896"/>
                    </a:cubicBezTo>
                    <a:cubicBezTo>
                      <a:pt x="-53516" y="406818"/>
                      <a:pt x="1628" y="24269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 cmpd="sng">
                <a:solidFill>
                  <a:schemeClr val="tx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homePlat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050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16D77C68-DA35-4972-B6AA-17B4ECACB9EC}"/>
                  </a:ext>
                </a:extLst>
              </p:cNvPr>
              <p:cNvSpPr txBox="1"/>
              <p:nvPr/>
            </p:nvSpPr>
            <p:spPr>
              <a:xfrm rot="10800000">
                <a:off x="375706" y="1619273"/>
                <a:ext cx="2240245" cy="400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ar-AE" b="1" dirty="0">
                    <a:solidFill>
                      <a:srgbClr val="FF0000"/>
                    </a:solidFill>
                    <a:cs typeface="(AH) Manal Black" pitchFamily="2" charset="-78"/>
                  </a:rPr>
                  <a:t>المادة : </a:t>
                </a:r>
                <a:r>
                  <a:rPr lang="ar-AE" b="1" dirty="0">
                    <a:cs typeface="(AH) Manal Black" pitchFamily="2" charset="-78"/>
                  </a:rPr>
                  <a:t>العلوم</a:t>
                </a:r>
              </a:p>
            </p:txBody>
          </p:sp>
        </p:grpSp>
      </p:grpSp>
      <p:pic>
        <p:nvPicPr>
          <p:cNvPr id="16" name="Picture 2" descr="بسم الله الذي لا يضر مع اسمه شيء في الأرض ولا في السماء … | Flickr">
            <a:extLst>
              <a:ext uri="{FF2B5EF4-FFF2-40B4-BE49-F238E27FC236}">
                <a16:creationId xmlns:a16="http://schemas.microsoft.com/office/drawing/2014/main" id="{EE6CD85F-5C2B-44B6-98B5-BB10006AB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532561" y="1355350"/>
            <a:ext cx="5950974" cy="3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2mate.com - بسم الله الذي لا يضر مع اسمه شي في الارض ولا في السماء وهو السميع العليم ٣ مرات_UCo24kwq1lw">
            <a:hlinkClick r:id="" action="ppaction://media"/>
            <a:extLst>
              <a:ext uri="{FF2B5EF4-FFF2-40B4-BE49-F238E27FC236}">
                <a16:creationId xmlns:a16="http://schemas.microsoft.com/office/drawing/2014/main" id="{00727F91-9E44-4DD9-B152-CA017BE18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058" y="5018968"/>
            <a:ext cx="619980" cy="742775"/>
          </a:xfrm>
          <a:prstGeom prst="rect">
            <a:avLst/>
          </a:prstGeom>
        </p:spPr>
      </p:pic>
      <p:sp>
        <p:nvSpPr>
          <p:cNvPr id="19" name="مربع نص 41">
            <a:extLst>
              <a:ext uri="{FF2B5EF4-FFF2-40B4-BE49-F238E27FC236}">
                <a16:creationId xmlns:a16="http://schemas.microsoft.com/office/drawing/2014/main" id="{50F812FE-5AC9-4C3B-958B-3BED86B53FFD}"/>
              </a:ext>
            </a:extLst>
          </p:cNvPr>
          <p:cNvSpPr txBox="1"/>
          <p:nvPr/>
        </p:nvSpPr>
        <p:spPr>
          <a:xfrm>
            <a:off x="6740572" y="4282360"/>
            <a:ext cx="2070206" cy="11310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AE" sz="1350" b="1" dirty="0"/>
              <a:t>صباح السعادة</a:t>
            </a:r>
          </a:p>
          <a:p>
            <a:pPr algn="ctr" rtl="0"/>
            <a:r>
              <a:rPr lang="ar-AE" sz="1350" b="1" dirty="0"/>
              <a:t> و الابتسامة لطلابي المبدعين و المتفوقين </a:t>
            </a:r>
          </a:p>
          <a:p>
            <a:pPr algn="ctr" rtl="0"/>
            <a:r>
              <a:rPr lang="ar-AE" sz="1350" b="1" dirty="0"/>
              <a:t>كل الشكر مني لكم ....</a:t>
            </a:r>
          </a:p>
          <a:p>
            <a:pPr algn="ctr" rtl="0"/>
            <a:r>
              <a:rPr lang="ar-AE" sz="1350" b="1" dirty="0"/>
              <a:t> 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DED6DB33-61D7-4B8B-828E-C570D933A152}"/>
              </a:ext>
            </a:extLst>
          </p:cNvPr>
          <p:cNvSpPr/>
          <p:nvPr/>
        </p:nvSpPr>
        <p:spPr>
          <a:xfrm>
            <a:off x="7021246" y="3687212"/>
            <a:ext cx="1808829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ar-SA" sz="21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الرسالة </a:t>
            </a:r>
            <a:r>
              <a:rPr lang="ar-AE" sz="21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الصباحية </a:t>
            </a:r>
            <a:r>
              <a:rPr lang="ar-SA" sz="21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:</a:t>
            </a:r>
            <a:endParaRPr lang="en-US" sz="21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09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السلام الوطني">
            <a:hlinkClick r:id="" action="ppaction://media"/>
            <a:extLst>
              <a:ext uri="{FF2B5EF4-FFF2-40B4-BE49-F238E27FC236}">
                <a16:creationId xmlns:a16="http://schemas.microsoft.com/office/drawing/2014/main" id="{931BC4F2-270C-4DEA-9647-F5637E981B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826" y="1270907"/>
            <a:ext cx="7354956" cy="408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1F39CD9-1FC5-42BA-8FF9-BEF572D202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/>
        </p:blipFill>
        <p:spPr>
          <a:xfrm>
            <a:off x="437322" y="556590"/>
            <a:ext cx="8256104" cy="63212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53F231-DBDD-41A1-9F3E-96D74F4843B3}"/>
              </a:ext>
            </a:extLst>
          </p:cNvPr>
          <p:cNvSpPr/>
          <p:nvPr/>
        </p:nvSpPr>
        <p:spPr>
          <a:xfrm>
            <a:off x="7217622" y="65106"/>
            <a:ext cx="1741182" cy="400110"/>
          </a:xfrm>
          <a:prstGeom prst="rect">
            <a:avLst/>
          </a:prstGeom>
          <a:solidFill>
            <a:schemeClr val="accent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لاحظ ..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D1B3C3-3C6A-41D3-9F95-5C49027795F5}"/>
              </a:ext>
            </a:extLst>
          </p:cNvPr>
          <p:cNvSpPr/>
          <p:nvPr/>
        </p:nvSpPr>
        <p:spPr>
          <a:xfrm>
            <a:off x="295657" y="92764"/>
            <a:ext cx="2156360" cy="369332"/>
          </a:xfrm>
          <a:prstGeom prst="rect">
            <a:avLst/>
          </a:prstGeom>
          <a:solidFill>
            <a:schemeClr val="accent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حوار و مناقشة </a:t>
            </a:r>
            <a:endParaRPr lang="en-US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C8BAAD4-3404-4F19-A215-6D251749997F}"/>
              </a:ext>
            </a:extLst>
          </p:cNvPr>
          <p:cNvSpPr/>
          <p:nvPr/>
        </p:nvSpPr>
        <p:spPr>
          <a:xfrm>
            <a:off x="2143180" y="3219123"/>
            <a:ext cx="4751622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لاحظ ما يحدث للشجرة ؟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0943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D66951-5808-4D61-AAA4-0392B5671625}"/>
              </a:ext>
            </a:extLst>
          </p:cNvPr>
          <p:cNvSpPr/>
          <p:nvPr/>
        </p:nvSpPr>
        <p:spPr>
          <a:xfrm>
            <a:off x="159685" y="1470991"/>
            <a:ext cx="8824630" cy="2888974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8FBF9-9D68-468C-AB0F-9E71C797C9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128592" y="53009"/>
            <a:ext cx="3975652" cy="1139686"/>
          </a:xfrm>
        </p:spPr>
        <p:txBody>
          <a:bodyPr anchor="ctr">
            <a:normAutofit/>
          </a:bodyPr>
          <a:lstStyle/>
          <a:p>
            <a:pPr algn="r" rtl="1"/>
            <a:r>
              <a:rPr lang="ar-AE" sz="6000" u="sng" dirty="0">
                <a:solidFill>
                  <a:srgbClr val="C00000"/>
                </a:solidFill>
                <a:cs typeface="PT Bold Heading" panose="02010400000000000000" pitchFamily="2" charset="-78"/>
              </a:rPr>
              <a:t>عنوان الدرس</a:t>
            </a:r>
            <a:endParaRPr lang="en-US" sz="6000" u="sng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F6129-9642-4BA2-814E-3533B04ED3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205948" y="2067339"/>
            <a:ext cx="6524763" cy="1948208"/>
          </a:xfrm>
        </p:spPr>
        <p:txBody>
          <a:bodyPr anchor="ctr">
            <a:normAutofit/>
          </a:bodyPr>
          <a:lstStyle/>
          <a:p>
            <a:pPr marL="0" indent="0" algn="ctr" rtl="1">
              <a:buNone/>
            </a:pPr>
            <a:r>
              <a:rPr lang="ar-AE" sz="6600" dirty="0">
                <a:solidFill>
                  <a:schemeClr val="accent1">
                    <a:lumMod val="50000"/>
                  </a:schemeClr>
                </a:solidFill>
                <a:cs typeface="PT Bold Heading" panose="02010400000000000000" pitchFamily="2" charset="-78"/>
              </a:rPr>
              <a:t>بما تتميز الفصول ؟</a:t>
            </a:r>
            <a:endParaRPr lang="en-US" sz="6600" dirty="0">
              <a:solidFill>
                <a:schemeClr val="accent1">
                  <a:lumMod val="50000"/>
                </a:schemeClr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377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564B67-A301-4845-B2E1-FE2A3772FD4D}"/>
              </a:ext>
            </a:extLst>
          </p:cNvPr>
          <p:cNvSpPr/>
          <p:nvPr/>
        </p:nvSpPr>
        <p:spPr>
          <a:xfrm>
            <a:off x="159685" y="1470991"/>
            <a:ext cx="8824630" cy="2888974"/>
          </a:xfrm>
          <a:prstGeom prst="roundRect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8FBF9-9D68-468C-AB0F-9E71C797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2087" y="159025"/>
            <a:ext cx="3939593" cy="813021"/>
          </a:xfrm>
        </p:spPr>
        <p:txBody>
          <a:bodyPr>
            <a:normAutofit/>
          </a:bodyPr>
          <a:lstStyle/>
          <a:p>
            <a:pPr algn="r" rtl="1"/>
            <a:r>
              <a:rPr lang="ar-AE" sz="4400" u="sng" dirty="0">
                <a:solidFill>
                  <a:srgbClr val="C00000"/>
                </a:solidFill>
                <a:cs typeface="PT Bold Heading" panose="02010400000000000000" pitchFamily="2" charset="-78"/>
              </a:rPr>
              <a:t>الهدف من الدرس</a:t>
            </a:r>
            <a:endParaRPr lang="en-US" sz="4400" u="sng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F6129-9642-4BA2-814E-3533B04ED3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15430" y="2212975"/>
            <a:ext cx="8999745" cy="1742799"/>
          </a:xfrm>
        </p:spPr>
        <p:txBody>
          <a:bodyPr>
            <a:noAutofit/>
          </a:bodyPr>
          <a:lstStyle/>
          <a:p>
            <a:pPr algn="r" rtl="1"/>
            <a:r>
              <a:rPr lang="ar-AE" sz="4000" b="1" dirty="0"/>
              <a:t>أن يستنتج الطالب مميزات كل فصل من الفصول الأربعة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92579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earn Four Seasons in Arabic for Kids - تعلم الفصول الاربعة باللغة العربية للأطفال">
            <a:hlinkClick r:id="" action="ppaction://media"/>
            <a:extLst>
              <a:ext uri="{FF2B5EF4-FFF2-40B4-BE49-F238E27FC236}">
                <a16:creationId xmlns:a16="http://schemas.microsoft.com/office/drawing/2014/main" id="{A3D6F912-9AF9-4B4A-8EBD-500057FCFB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02025"/>
            <a:ext cx="9135164" cy="5138530"/>
          </a:xfrm>
          <a:prstGeom prst="rect">
            <a:avLst/>
          </a:prstGeom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BC5DB0B-1EFE-4184-B1F6-8B7946A912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102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5AFBCC-487C-48D8-AE71-899C9EB5DE13}"/>
              </a:ext>
            </a:extLst>
          </p:cNvPr>
          <p:cNvSpPr/>
          <p:nvPr/>
        </p:nvSpPr>
        <p:spPr>
          <a:xfrm>
            <a:off x="2051823" y="634943"/>
            <a:ext cx="4934364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ماذا تلاحظ على ملابسهم ؟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530301-5745-4CD8-A4A6-AC61D49BEEAB}"/>
              </a:ext>
            </a:extLst>
          </p:cNvPr>
          <p:cNvSpPr/>
          <p:nvPr/>
        </p:nvSpPr>
        <p:spPr>
          <a:xfrm>
            <a:off x="7217622" y="65106"/>
            <a:ext cx="1741182" cy="400110"/>
          </a:xfrm>
          <a:prstGeom prst="rect">
            <a:avLst/>
          </a:prstGeom>
          <a:solidFill>
            <a:schemeClr val="accent5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استراتيجية لاحظ ..</a:t>
            </a:r>
            <a:endParaRPr lang="en-US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88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7E76ED-AF73-4BD5-9EF1-A89310CB6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>
          <a:xfrm>
            <a:off x="3144210" y="2305879"/>
            <a:ext cx="2912032" cy="30049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70BC58-49FD-4B98-AB8C-D64C013967F4}"/>
              </a:ext>
            </a:extLst>
          </p:cNvPr>
          <p:cNvSpPr/>
          <p:nvPr/>
        </p:nvSpPr>
        <p:spPr>
          <a:xfrm>
            <a:off x="4445265" y="1350570"/>
            <a:ext cx="3464410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أي الفصول أنا ؟؟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05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خريف">
            <a:hlinkClick r:id="" action="ppaction://media"/>
            <a:extLst>
              <a:ext uri="{FF2B5EF4-FFF2-40B4-BE49-F238E27FC236}">
                <a16:creationId xmlns:a16="http://schemas.microsoft.com/office/drawing/2014/main" id="{64EBCB84-4557-463D-B21C-BD7DF6AFC0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418" y="752060"/>
            <a:ext cx="7142922" cy="535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7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7E76ED-AF73-4BD5-9EF1-A89310CB66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0"/>
          <a:stretch/>
        </p:blipFill>
        <p:spPr>
          <a:xfrm>
            <a:off x="4572000" y="294032"/>
            <a:ext cx="4081735" cy="62525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2CE7290-10F8-4745-972B-0D723B97E226}"/>
              </a:ext>
            </a:extLst>
          </p:cNvPr>
          <p:cNvSpPr/>
          <p:nvPr/>
        </p:nvSpPr>
        <p:spPr>
          <a:xfrm>
            <a:off x="1263690" y="2089055"/>
            <a:ext cx="3171061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تغير ألوان الأوراق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9A24F9-ADE0-4791-8399-C9FC9420490E}"/>
              </a:ext>
            </a:extLst>
          </p:cNvPr>
          <p:cNvSpPr/>
          <p:nvPr/>
        </p:nvSpPr>
        <p:spPr>
          <a:xfrm>
            <a:off x="1657546" y="3476284"/>
            <a:ext cx="230383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تساقط</a:t>
            </a:r>
            <a:r>
              <a:rPr lang="ar-AE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الأوراق</a:t>
            </a:r>
            <a:endParaRPr lang="ar-AE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341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CB46BF3-FAAF-42D6-8EB4-E73001D8E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0"/>
          <a:stretch/>
        </p:blipFill>
        <p:spPr>
          <a:xfrm>
            <a:off x="2982977" y="2376129"/>
            <a:ext cx="3178045" cy="31367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8AF96D-8AE4-46CB-B752-9A882BA3984D}"/>
              </a:ext>
            </a:extLst>
          </p:cNvPr>
          <p:cNvSpPr/>
          <p:nvPr/>
        </p:nvSpPr>
        <p:spPr>
          <a:xfrm>
            <a:off x="4452729" y="1029205"/>
            <a:ext cx="4206601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أي الفصول أنا ؟؟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8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شتاء">
            <a:hlinkClick r:id="" action="ppaction://media"/>
            <a:extLst>
              <a:ext uri="{FF2B5EF4-FFF2-40B4-BE49-F238E27FC236}">
                <a16:creationId xmlns:a16="http://schemas.microsoft.com/office/drawing/2014/main" id="{AF12358C-80FF-4C35-909D-AA74D453D2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365" y="896879"/>
            <a:ext cx="7659757" cy="485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2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CB46BF3-FAAF-42D6-8EB4-E73001D8EC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0"/>
          <a:stretch/>
        </p:blipFill>
        <p:spPr>
          <a:xfrm>
            <a:off x="395011" y="726799"/>
            <a:ext cx="4041918" cy="540440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20E0C1C-D305-4787-9F37-4517397A7C77}"/>
              </a:ext>
            </a:extLst>
          </p:cNvPr>
          <p:cNvSpPr/>
          <p:nvPr/>
        </p:nvSpPr>
        <p:spPr>
          <a:xfrm>
            <a:off x="4661122" y="868667"/>
            <a:ext cx="4191027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AE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أكثر برودة 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0147A5-E32E-4653-9988-AD319356A899}"/>
              </a:ext>
            </a:extLst>
          </p:cNvPr>
          <p:cNvSpPr/>
          <p:nvPr/>
        </p:nvSpPr>
        <p:spPr>
          <a:xfrm>
            <a:off x="4661123" y="2051728"/>
            <a:ext cx="4191026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يتساقط المطر و الثلج 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C73C28-A378-4377-9C4B-B4787EAE232E}"/>
              </a:ext>
            </a:extLst>
          </p:cNvPr>
          <p:cNvSpPr/>
          <p:nvPr/>
        </p:nvSpPr>
        <p:spPr>
          <a:xfrm>
            <a:off x="4661122" y="3234789"/>
            <a:ext cx="4297350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تهب رياح باردة 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9AC849-A4AF-409D-84D0-58B60BF921BC}"/>
              </a:ext>
            </a:extLst>
          </p:cNvPr>
          <p:cNvSpPr/>
          <p:nvPr/>
        </p:nvSpPr>
        <p:spPr>
          <a:xfrm>
            <a:off x="4436929" y="4417850"/>
            <a:ext cx="463941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6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تهاجر الطيور من بلد إلى آخر </a:t>
            </a:r>
            <a:endParaRPr lang="en-US" sz="36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874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FCC7AF-6FA9-4E8C-B511-0FBBD589C039}"/>
              </a:ext>
            </a:extLst>
          </p:cNvPr>
          <p:cNvSpPr/>
          <p:nvPr/>
        </p:nvSpPr>
        <p:spPr>
          <a:xfrm>
            <a:off x="171452" y="958707"/>
            <a:ext cx="8847265" cy="4917351"/>
          </a:xfrm>
          <a:prstGeom prst="roundRect">
            <a:avLst>
              <a:gd name="adj" fmla="val 398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DBD6275B-952D-4AE4-AF02-DA380194EEDA}"/>
              </a:ext>
            </a:extLst>
          </p:cNvPr>
          <p:cNvGrpSpPr/>
          <p:nvPr/>
        </p:nvGrpSpPr>
        <p:grpSpPr>
          <a:xfrm>
            <a:off x="6925584" y="1083400"/>
            <a:ext cx="1921681" cy="1190756"/>
            <a:chOff x="9629759" y="78449"/>
            <a:chExt cx="2562241" cy="1587674"/>
          </a:xfrm>
        </p:grpSpPr>
        <p:grpSp>
          <p:nvGrpSpPr>
            <p:cNvPr id="9" name="Group 3">
              <a:extLst>
                <a:ext uri="{FF2B5EF4-FFF2-40B4-BE49-F238E27FC236}">
                  <a16:creationId xmlns:a16="http://schemas.microsoft.com/office/drawing/2014/main" id="{6F99AD06-4E5E-488E-B463-9E723D398090}"/>
                </a:ext>
              </a:extLst>
            </p:cNvPr>
            <p:cNvGrpSpPr/>
            <p:nvPr/>
          </p:nvGrpSpPr>
          <p:grpSpPr>
            <a:xfrm rot="10800000">
              <a:off x="9974315" y="78449"/>
              <a:ext cx="2217685" cy="725201"/>
              <a:chOff x="-84401" y="872516"/>
              <a:chExt cx="2418169" cy="590071"/>
            </a:xfrm>
          </p:grpSpPr>
          <p:sp>
            <p:nvSpPr>
              <p:cNvPr id="14" name="Arrow: Pentagon 13">
                <a:extLst>
                  <a:ext uri="{FF2B5EF4-FFF2-40B4-BE49-F238E27FC236}">
                    <a16:creationId xmlns:a16="http://schemas.microsoft.com/office/drawing/2014/main" id="{38536398-F6CE-4FC4-8A49-144748459B97}"/>
                  </a:ext>
                </a:extLst>
              </p:cNvPr>
              <p:cNvSpPr/>
              <p:nvPr/>
            </p:nvSpPr>
            <p:spPr>
              <a:xfrm>
                <a:off x="13650" y="872516"/>
                <a:ext cx="2320118" cy="590071"/>
              </a:xfrm>
              <a:custGeom>
                <a:avLst/>
                <a:gdLst>
                  <a:gd name="connsiteX0" fmla="*/ 0 w 2320118"/>
                  <a:gd name="connsiteY0" fmla="*/ 0 h 590071"/>
                  <a:gd name="connsiteX1" fmla="*/ 506271 w 2320118"/>
                  <a:gd name="connsiteY1" fmla="*/ 0 h 590071"/>
                  <a:gd name="connsiteX2" fmla="*/ 972040 w 2320118"/>
                  <a:gd name="connsiteY2" fmla="*/ 0 h 590071"/>
                  <a:gd name="connsiteX3" fmla="*/ 1478311 w 2320118"/>
                  <a:gd name="connsiteY3" fmla="*/ 0 h 590071"/>
                  <a:gd name="connsiteX4" fmla="*/ 2025083 w 2320118"/>
                  <a:gd name="connsiteY4" fmla="*/ 0 h 590071"/>
                  <a:gd name="connsiteX5" fmla="*/ 2320118 w 2320118"/>
                  <a:gd name="connsiteY5" fmla="*/ 295036 h 590071"/>
                  <a:gd name="connsiteX6" fmla="*/ 2025083 w 2320118"/>
                  <a:gd name="connsiteY6" fmla="*/ 590071 h 590071"/>
                  <a:gd name="connsiteX7" fmla="*/ 1498561 w 2320118"/>
                  <a:gd name="connsiteY7" fmla="*/ 590071 h 590071"/>
                  <a:gd name="connsiteX8" fmla="*/ 1032792 w 2320118"/>
                  <a:gd name="connsiteY8" fmla="*/ 590071 h 590071"/>
                  <a:gd name="connsiteX9" fmla="*/ 526522 w 2320118"/>
                  <a:gd name="connsiteY9" fmla="*/ 590071 h 590071"/>
                  <a:gd name="connsiteX10" fmla="*/ 0 w 2320118"/>
                  <a:gd name="connsiteY10" fmla="*/ 590071 h 590071"/>
                  <a:gd name="connsiteX11" fmla="*/ 0 w 2320118"/>
                  <a:gd name="connsiteY11" fmla="*/ 0 h 590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20118" h="590071" fill="none" extrusionOk="0">
                    <a:moveTo>
                      <a:pt x="0" y="0"/>
                    </a:moveTo>
                    <a:cubicBezTo>
                      <a:pt x="149208" y="-52043"/>
                      <a:pt x="255443" y="22823"/>
                      <a:pt x="506271" y="0"/>
                    </a:cubicBezTo>
                    <a:cubicBezTo>
                      <a:pt x="757099" y="-22823"/>
                      <a:pt x="809186" y="26092"/>
                      <a:pt x="972040" y="0"/>
                    </a:cubicBezTo>
                    <a:cubicBezTo>
                      <a:pt x="1134894" y="-26092"/>
                      <a:pt x="1360392" y="28488"/>
                      <a:pt x="1478311" y="0"/>
                    </a:cubicBezTo>
                    <a:cubicBezTo>
                      <a:pt x="1596230" y="-28488"/>
                      <a:pt x="1764609" y="63585"/>
                      <a:pt x="2025083" y="0"/>
                    </a:cubicBezTo>
                    <a:cubicBezTo>
                      <a:pt x="2146065" y="60169"/>
                      <a:pt x="2158859" y="197951"/>
                      <a:pt x="2320118" y="295036"/>
                    </a:cubicBezTo>
                    <a:cubicBezTo>
                      <a:pt x="2196283" y="450489"/>
                      <a:pt x="2110944" y="499578"/>
                      <a:pt x="2025083" y="590071"/>
                    </a:cubicBezTo>
                    <a:cubicBezTo>
                      <a:pt x="1915831" y="594542"/>
                      <a:pt x="1697732" y="553105"/>
                      <a:pt x="1498561" y="590071"/>
                    </a:cubicBezTo>
                    <a:cubicBezTo>
                      <a:pt x="1299390" y="627037"/>
                      <a:pt x="1145847" y="580241"/>
                      <a:pt x="1032792" y="590071"/>
                    </a:cubicBezTo>
                    <a:cubicBezTo>
                      <a:pt x="919737" y="599901"/>
                      <a:pt x="677073" y="574425"/>
                      <a:pt x="526522" y="590071"/>
                    </a:cubicBezTo>
                    <a:cubicBezTo>
                      <a:pt x="375971" y="605717"/>
                      <a:pt x="219626" y="588268"/>
                      <a:pt x="0" y="590071"/>
                    </a:cubicBezTo>
                    <a:cubicBezTo>
                      <a:pt x="-38125" y="470968"/>
                      <a:pt x="53557" y="290232"/>
                      <a:pt x="0" y="0"/>
                    </a:cubicBezTo>
                    <a:close/>
                  </a:path>
                  <a:path w="2320118" h="590071" stroke="0" extrusionOk="0">
                    <a:moveTo>
                      <a:pt x="0" y="0"/>
                    </a:moveTo>
                    <a:cubicBezTo>
                      <a:pt x="175350" y="-11910"/>
                      <a:pt x="277129" y="23445"/>
                      <a:pt x="486020" y="0"/>
                    </a:cubicBezTo>
                    <a:cubicBezTo>
                      <a:pt x="694911" y="-23445"/>
                      <a:pt x="768855" y="22418"/>
                      <a:pt x="931538" y="0"/>
                    </a:cubicBezTo>
                    <a:cubicBezTo>
                      <a:pt x="1094221" y="-22418"/>
                      <a:pt x="1329335" y="24993"/>
                      <a:pt x="1478311" y="0"/>
                    </a:cubicBezTo>
                    <a:cubicBezTo>
                      <a:pt x="1627287" y="-24993"/>
                      <a:pt x="1821383" y="60565"/>
                      <a:pt x="2025083" y="0"/>
                    </a:cubicBezTo>
                    <a:cubicBezTo>
                      <a:pt x="2174781" y="85932"/>
                      <a:pt x="2230096" y="226584"/>
                      <a:pt x="2320118" y="295036"/>
                    </a:cubicBezTo>
                    <a:cubicBezTo>
                      <a:pt x="2221526" y="394952"/>
                      <a:pt x="2053761" y="496049"/>
                      <a:pt x="2025083" y="590071"/>
                    </a:cubicBezTo>
                    <a:cubicBezTo>
                      <a:pt x="1822330" y="641167"/>
                      <a:pt x="1680877" y="565142"/>
                      <a:pt x="1559314" y="590071"/>
                    </a:cubicBezTo>
                    <a:cubicBezTo>
                      <a:pt x="1437751" y="615000"/>
                      <a:pt x="1303358" y="538835"/>
                      <a:pt x="1053043" y="590071"/>
                    </a:cubicBezTo>
                    <a:cubicBezTo>
                      <a:pt x="802728" y="641307"/>
                      <a:pt x="670272" y="562856"/>
                      <a:pt x="506271" y="590071"/>
                    </a:cubicBezTo>
                    <a:cubicBezTo>
                      <a:pt x="342270" y="617286"/>
                      <a:pt x="149033" y="570998"/>
                      <a:pt x="0" y="590071"/>
                    </a:cubicBezTo>
                    <a:cubicBezTo>
                      <a:pt x="-41257" y="446428"/>
                      <a:pt x="22198" y="271571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 cmpd="sng">
                <a:solidFill>
                  <a:schemeClr val="tx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homePlat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050"/>
              </a:p>
            </p:txBody>
          </p:sp>
          <p:sp>
            <p:nvSpPr>
              <p:cNvPr id="15" name="TextBox 11">
                <a:extLst>
                  <a:ext uri="{FF2B5EF4-FFF2-40B4-BE49-F238E27FC236}">
                    <a16:creationId xmlns:a16="http://schemas.microsoft.com/office/drawing/2014/main" id="{7BD304D9-E4D3-4D01-8DC0-6A8FC2B9F8CD}"/>
                  </a:ext>
                </a:extLst>
              </p:cNvPr>
              <p:cNvSpPr txBox="1"/>
              <p:nvPr/>
            </p:nvSpPr>
            <p:spPr>
              <a:xfrm rot="10800000">
                <a:off x="-84401" y="876475"/>
                <a:ext cx="2320116" cy="5509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ar-AE" sz="1350" dirty="0">
                    <a:cs typeface="(AH) Manal Black" pitchFamily="2" charset="-78"/>
                  </a:rPr>
                  <a:t>البوم : </a:t>
                </a:r>
              </a:p>
              <a:p>
                <a:pPr algn="ctr" rtl="0"/>
                <a:r>
                  <a:rPr lang="ar-AE" sz="1350" dirty="0">
                    <a:cs typeface="(AH) Manal Black" pitchFamily="2" charset="-78"/>
                  </a:rPr>
                  <a:t>14-2-2021م</a:t>
                </a:r>
              </a:p>
            </p:txBody>
          </p:sp>
        </p:grpSp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D6457267-7E3F-4682-9D76-0C541CE109B9}"/>
                </a:ext>
              </a:extLst>
            </p:cNvPr>
            <p:cNvGrpSpPr/>
            <p:nvPr/>
          </p:nvGrpSpPr>
          <p:grpSpPr>
            <a:xfrm rot="10800000">
              <a:off x="9629759" y="1019793"/>
              <a:ext cx="2127761" cy="646330"/>
              <a:chOff x="375706" y="1610611"/>
              <a:chExt cx="2320118" cy="525896"/>
            </a:xfrm>
          </p:grpSpPr>
          <p:sp>
            <p:nvSpPr>
              <p:cNvPr id="12" name="Arrow: Pentagon 16">
                <a:extLst>
                  <a:ext uri="{FF2B5EF4-FFF2-40B4-BE49-F238E27FC236}">
                    <a16:creationId xmlns:a16="http://schemas.microsoft.com/office/drawing/2014/main" id="{58AF0ED2-69C2-476C-81A5-5E7870A55A0E}"/>
                  </a:ext>
                </a:extLst>
              </p:cNvPr>
              <p:cNvSpPr/>
              <p:nvPr/>
            </p:nvSpPr>
            <p:spPr>
              <a:xfrm>
                <a:off x="375706" y="1610611"/>
                <a:ext cx="2320118" cy="525896"/>
              </a:xfrm>
              <a:custGeom>
                <a:avLst/>
                <a:gdLst>
                  <a:gd name="connsiteX0" fmla="*/ 0 w 2320118"/>
                  <a:gd name="connsiteY0" fmla="*/ 0 h 525896"/>
                  <a:gd name="connsiteX1" fmla="*/ 514293 w 2320118"/>
                  <a:gd name="connsiteY1" fmla="*/ 0 h 525896"/>
                  <a:gd name="connsiteX2" fmla="*/ 987442 w 2320118"/>
                  <a:gd name="connsiteY2" fmla="*/ 0 h 525896"/>
                  <a:gd name="connsiteX3" fmla="*/ 1501734 w 2320118"/>
                  <a:gd name="connsiteY3" fmla="*/ 0 h 525896"/>
                  <a:gd name="connsiteX4" fmla="*/ 2057170 w 2320118"/>
                  <a:gd name="connsiteY4" fmla="*/ 0 h 525896"/>
                  <a:gd name="connsiteX5" fmla="*/ 2320118 w 2320118"/>
                  <a:gd name="connsiteY5" fmla="*/ 262948 h 525896"/>
                  <a:gd name="connsiteX6" fmla="*/ 2057170 w 2320118"/>
                  <a:gd name="connsiteY6" fmla="*/ 525896 h 525896"/>
                  <a:gd name="connsiteX7" fmla="*/ 1522306 w 2320118"/>
                  <a:gd name="connsiteY7" fmla="*/ 525896 h 525896"/>
                  <a:gd name="connsiteX8" fmla="*/ 1049157 w 2320118"/>
                  <a:gd name="connsiteY8" fmla="*/ 525896 h 525896"/>
                  <a:gd name="connsiteX9" fmla="*/ 534864 w 2320118"/>
                  <a:gd name="connsiteY9" fmla="*/ 525896 h 525896"/>
                  <a:gd name="connsiteX10" fmla="*/ 0 w 2320118"/>
                  <a:gd name="connsiteY10" fmla="*/ 525896 h 525896"/>
                  <a:gd name="connsiteX11" fmla="*/ 0 w 2320118"/>
                  <a:gd name="connsiteY11" fmla="*/ 0 h 52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20118" h="525896" fill="none" extrusionOk="0">
                    <a:moveTo>
                      <a:pt x="0" y="0"/>
                    </a:moveTo>
                    <a:cubicBezTo>
                      <a:pt x="131179" y="-17017"/>
                      <a:pt x="335019" y="31908"/>
                      <a:pt x="514293" y="0"/>
                    </a:cubicBezTo>
                    <a:cubicBezTo>
                      <a:pt x="693567" y="-31908"/>
                      <a:pt x="766064" y="50518"/>
                      <a:pt x="987442" y="0"/>
                    </a:cubicBezTo>
                    <a:cubicBezTo>
                      <a:pt x="1208820" y="-50518"/>
                      <a:pt x="1312596" y="33483"/>
                      <a:pt x="1501734" y="0"/>
                    </a:cubicBezTo>
                    <a:cubicBezTo>
                      <a:pt x="1690872" y="-33483"/>
                      <a:pt x="1792870" y="48148"/>
                      <a:pt x="2057170" y="0"/>
                    </a:cubicBezTo>
                    <a:cubicBezTo>
                      <a:pt x="2175063" y="111381"/>
                      <a:pt x="2184191" y="164371"/>
                      <a:pt x="2320118" y="262948"/>
                    </a:cubicBezTo>
                    <a:cubicBezTo>
                      <a:pt x="2293221" y="345207"/>
                      <a:pt x="2133423" y="416168"/>
                      <a:pt x="2057170" y="525896"/>
                    </a:cubicBezTo>
                    <a:cubicBezTo>
                      <a:pt x="1827899" y="586948"/>
                      <a:pt x="1766440" y="510018"/>
                      <a:pt x="1522306" y="525896"/>
                    </a:cubicBezTo>
                    <a:cubicBezTo>
                      <a:pt x="1278172" y="541774"/>
                      <a:pt x="1206370" y="514213"/>
                      <a:pt x="1049157" y="525896"/>
                    </a:cubicBezTo>
                    <a:cubicBezTo>
                      <a:pt x="891944" y="537579"/>
                      <a:pt x="741849" y="495771"/>
                      <a:pt x="534864" y="525896"/>
                    </a:cubicBezTo>
                    <a:cubicBezTo>
                      <a:pt x="327879" y="556021"/>
                      <a:pt x="257817" y="506755"/>
                      <a:pt x="0" y="525896"/>
                    </a:cubicBezTo>
                    <a:cubicBezTo>
                      <a:pt x="-13890" y="358282"/>
                      <a:pt x="23872" y="171717"/>
                      <a:pt x="0" y="0"/>
                    </a:cubicBezTo>
                    <a:close/>
                  </a:path>
                  <a:path w="2320118" h="525896" stroke="0" extrusionOk="0">
                    <a:moveTo>
                      <a:pt x="0" y="0"/>
                    </a:moveTo>
                    <a:cubicBezTo>
                      <a:pt x="107254" y="-42445"/>
                      <a:pt x="263253" y="9902"/>
                      <a:pt x="493721" y="0"/>
                    </a:cubicBezTo>
                    <a:cubicBezTo>
                      <a:pt x="724189" y="-9902"/>
                      <a:pt x="844919" y="31926"/>
                      <a:pt x="946298" y="0"/>
                    </a:cubicBezTo>
                    <a:cubicBezTo>
                      <a:pt x="1047677" y="-31926"/>
                      <a:pt x="1259701" y="24502"/>
                      <a:pt x="1501734" y="0"/>
                    </a:cubicBezTo>
                    <a:cubicBezTo>
                      <a:pt x="1743767" y="-24502"/>
                      <a:pt x="1929496" y="25442"/>
                      <a:pt x="2057170" y="0"/>
                    </a:cubicBezTo>
                    <a:cubicBezTo>
                      <a:pt x="2162527" y="59452"/>
                      <a:pt x="2236887" y="215333"/>
                      <a:pt x="2320118" y="262948"/>
                    </a:cubicBezTo>
                    <a:cubicBezTo>
                      <a:pt x="2259533" y="369757"/>
                      <a:pt x="2111988" y="411056"/>
                      <a:pt x="2057170" y="525896"/>
                    </a:cubicBezTo>
                    <a:cubicBezTo>
                      <a:pt x="1874083" y="535555"/>
                      <a:pt x="1685852" y="486943"/>
                      <a:pt x="1584021" y="525896"/>
                    </a:cubicBezTo>
                    <a:cubicBezTo>
                      <a:pt x="1482190" y="564849"/>
                      <a:pt x="1236044" y="465804"/>
                      <a:pt x="1069728" y="525896"/>
                    </a:cubicBezTo>
                    <a:cubicBezTo>
                      <a:pt x="903412" y="585988"/>
                      <a:pt x="715517" y="462090"/>
                      <a:pt x="514293" y="525896"/>
                    </a:cubicBezTo>
                    <a:cubicBezTo>
                      <a:pt x="313069" y="589702"/>
                      <a:pt x="254776" y="489498"/>
                      <a:pt x="0" y="525896"/>
                    </a:cubicBezTo>
                    <a:cubicBezTo>
                      <a:pt x="-53516" y="406818"/>
                      <a:pt x="1628" y="242693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41275" cmpd="sng">
                <a:solidFill>
                  <a:schemeClr val="tx1"/>
                </a:solidFill>
                <a:prstDash val="solid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homePlat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US" sz="1050"/>
              </a:p>
            </p:txBody>
          </p:sp>
          <p:sp>
            <p:nvSpPr>
              <p:cNvPr id="13" name="TextBox 9">
                <a:extLst>
                  <a:ext uri="{FF2B5EF4-FFF2-40B4-BE49-F238E27FC236}">
                    <a16:creationId xmlns:a16="http://schemas.microsoft.com/office/drawing/2014/main" id="{16D77C68-DA35-4972-B6AA-17B4ECACB9EC}"/>
                  </a:ext>
                </a:extLst>
              </p:cNvPr>
              <p:cNvSpPr txBox="1"/>
              <p:nvPr/>
            </p:nvSpPr>
            <p:spPr>
              <a:xfrm rot="10800000">
                <a:off x="375706" y="1619273"/>
                <a:ext cx="2240245" cy="400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rtl="0"/>
                <a:r>
                  <a:rPr lang="ar-AE" b="1" dirty="0">
                    <a:solidFill>
                      <a:srgbClr val="FF0000"/>
                    </a:solidFill>
                    <a:cs typeface="(AH) Manal Black" pitchFamily="2" charset="-78"/>
                  </a:rPr>
                  <a:t>المادة : </a:t>
                </a:r>
                <a:r>
                  <a:rPr lang="ar-AE" b="1" dirty="0">
                    <a:cs typeface="(AH) Manal Black" pitchFamily="2" charset="-78"/>
                  </a:rPr>
                  <a:t>العلوم</a:t>
                </a:r>
              </a:p>
            </p:txBody>
          </p:sp>
        </p:grpSp>
      </p:grpSp>
      <p:pic>
        <p:nvPicPr>
          <p:cNvPr id="16" name="Picture 2" descr="بسم الله الذي لا يضر مع اسمه شيء في الأرض ولا في السماء … | Flickr">
            <a:extLst>
              <a:ext uri="{FF2B5EF4-FFF2-40B4-BE49-F238E27FC236}">
                <a16:creationId xmlns:a16="http://schemas.microsoft.com/office/drawing/2014/main" id="{EE6CD85F-5C2B-44B6-98B5-BB10006AB0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64"/>
          <a:stretch/>
        </p:blipFill>
        <p:spPr bwMode="auto">
          <a:xfrm>
            <a:off x="532561" y="1355350"/>
            <a:ext cx="5950974" cy="3513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y2mate.com - بسم الله الذي لا يضر مع اسمه شي في الارض ولا في السماء وهو السميع العليم ٣ مرات_UCo24kwq1lw">
            <a:hlinkClick r:id="" action="ppaction://media"/>
            <a:extLst>
              <a:ext uri="{FF2B5EF4-FFF2-40B4-BE49-F238E27FC236}">
                <a16:creationId xmlns:a16="http://schemas.microsoft.com/office/drawing/2014/main" id="{00727F91-9E44-4DD9-B152-CA017BE18F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8058" y="5018968"/>
            <a:ext cx="619980" cy="742775"/>
          </a:xfrm>
          <a:prstGeom prst="rect">
            <a:avLst/>
          </a:prstGeom>
        </p:spPr>
      </p:pic>
      <p:sp>
        <p:nvSpPr>
          <p:cNvPr id="19" name="مربع نص 41">
            <a:extLst>
              <a:ext uri="{FF2B5EF4-FFF2-40B4-BE49-F238E27FC236}">
                <a16:creationId xmlns:a16="http://schemas.microsoft.com/office/drawing/2014/main" id="{50F812FE-5AC9-4C3B-958B-3BED86B53FFD}"/>
              </a:ext>
            </a:extLst>
          </p:cNvPr>
          <p:cNvSpPr txBox="1"/>
          <p:nvPr/>
        </p:nvSpPr>
        <p:spPr>
          <a:xfrm>
            <a:off x="6740572" y="4282360"/>
            <a:ext cx="2070206" cy="11310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ar-AE" sz="1350" b="1" dirty="0"/>
              <a:t>صباح السعادة</a:t>
            </a:r>
          </a:p>
          <a:p>
            <a:pPr algn="ctr" rtl="0"/>
            <a:r>
              <a:rPr lang="ar-AE" sz="1350" b="1" dirty="0"/>
              <a:t> و الابتسامة لطلابي المبدعين و المتفوقين </a:t>
            </a:r>
          </a:p>
          <a:p>
            <a:pPr algn="ctr" rtl="0"/>
            <a:r>
              <a:rPr lang="ar-AE" sz="1350" b="1" dirty="0"/>
              <a:t>كل الشكر مني لكم ....</a:t>
            </a:r>
          </a:p>
          <a:p>
            <a:pPr algn="ctr" rtl="0"/>
            <a:r>
              <a:rPr lang="ar-AE" sz="1350" b="1" dirty="0"/>
              <a:t> </a:t>
            </a:r>
          </a:p>
        </p:txBody>
      </p:sp>
      <p:sp>
        <p:nvSpPr>
          <p:cNvPr id="20" name="Rectangle 30">
            <a:extLst>
              <a:ext uri="{FF2B5EF4-FFF2-40B4-BE49-F238E27FC236}">
                <a16:creationId xmlns:a16="http://schemas.microsoft.com/office/drawing/2014/main" id="{DED6DB33-61D7-4B8B-828E-C570D933A152}"/>
              </a:ext>
            </a:extLst>
          </p:cNvPr>
          <p:cNvSpPr/>
          <p:nvPr/>
        </p:nvSpPr>
        <p:spPr>
          <a:xfrm>
            <a:off x="7021246" y="3687212"/>
            <a:ext cx="1808829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rtl="0"/>
            <a:r>
              <a:rPr lang="ar-SA" sz="21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الرسالة </a:t>
            </a:r>
            <a:r>
              <a:rPr lang="ar-AE" sz="21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الصباحية </a:t>
            </a:r>
            <a:r>
              <a:rPr lang="ar-SA" sz="21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Sultan bold" pitchFamily="2" charset="-78"/>
              </a:rPr>
              <a:t>:</a:t>
            </a:r>
            <a:endParaRPr lang="en-US" sz="2100" b="1" u="sng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Sultan bold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997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96349-7DC7-4FEC-AB8F-1FF9EA9C61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43" t="12138" r="34683" b="14951"/>
          <a:stretch/>
        </p:blipFill>
        <p:spPr>
          <a:xfrm>
            <a:off x="1934818" y="92764"/>
            <a:ext cx="5499652" cy="6672472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:a16="http://schemas.microsoft.com/office/drawing/2014/main" id="{5FB2837D-AC77-4F91-9AF6-93D39EA24511}"/>
              </a:ext>
            </a:extLst>
          </p:cNvPr>
          <p:cNvSpPr/>
          <p:nvPr/>
        </p:nvSpPr>
        <p:spPr>
          <a:xfrm>
            <a:off x="291548" y="291548"/>
            <a:ext cx="1232452" cy="10999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rgbClr val="0070C0"/>
                </a:solidFill>
              </a:rPr>
              <a:t>272</a:t>
            </a:r>
            <a:endParaRPr lang="en-US" sz="2800" dirty="0">
              <a:solidFill>
                <a:srgbClr val="0070C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130FEA-A5FC-4E15-AF6A-A5EAC289C794}"/>
              </a:ext>
            </a:extLst>
          </p:cNvPr>
          <p:cNvCxnSpPr/>
          <p:nvPr/>
        </p:nvCxnSpPr>
        <p:spPr>
          <a:xfrm flipH="1">
            <a:off x="5367130" y="1325218"/>
            <a:ext cx="174928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720A7F-407E-4A00-927E-2D2FC1403D54}"/>
              </a:ext>
            </a:extLst>
          </p:cNvPr>
          <p:cNvSpPr/>
          <p:nvPr/>
        </p:nvSpPr>
        <p:spPr>
          <a:xfrm>
            <a:off x="5605670" y="1378226"/>
            <a:ext cx="636104" cy="21203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AD19B3-AD8C-4588-A3A1-19A80205EDA5}"/>
              </a:ext>
            </a:extLst>
          </p:cNvPr>
          <p:cNvCxnSpPr/>
          <p:nvPr/>
        </p:nvCxnSpPr>
        <p:spPr>
          <a:xfrm flipH="1">
            <a:off x="4306957" y="1590261"/>
            <a:ext cx="1298713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987C7F-BC6E-4394-80B6-693BCEACA3D8}"/>
              </a:ext>
            </a:extLst>
          </p:cNvPr>
          <p:cNvCxnSpPr/>
          <p:nvPr/>
        </p:nvCxnSpPr>
        <p:spPr>
          <a:xfrm flipH="1">
            <a:off x="5996609" y="1808922"/>
            <a:ext cx="1298713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41FF276-0B70-4FAE-87F9-9056500EDDDF}"/>
              </a:ext>
            </a:extLst>
          </p:cNvPr>
          <p:cNvSpPr/>
          <p:nvPr/>
        </p:nvSpPr>
        <p:spPr>
          <a:xfrm>
            <a:off x="5049078" y="1921563"/>
            <a:ext cx="636104" cy="21203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535614A-E3B6-4341-BC8E-30C25FD2A9B7}"/>
              </a:ext>
            </a:extLst>
          </p:cNvPr>
          <p:cNvCxnSpPr>
            <a:cxnSpLocks/>
          </p:cNvCxnSpPr>
          <p:nvPr/>
        </p:nvCxnSpPr>
        <p:spPr>
          <a:xfrm flipH="1">
            <a:off x="4108174" y="2133598"/>
            <a:ext cx="940906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1089B73-4F3A-49D0-8965-EDAE88ED3CE6}"/>
              </a:ext>
            </a:extLst>
          </p:cNvPr>
          <p:cNvCxnSpPr>
            <a:cxnSpLocks/>
          </p:cNvCxnSpPr>
          <p:nvPr/>
        </p:nvCxnSpPr>
        <p:spPr>
          <a:xfrm flipH="1">
            <a:off x="6023113" y="2392015"/>
            <a:ext cx="118607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0B91146-8E9D-44F8-AB92-BAD212542DF1}"/>
              </a:ext>
            </a:extLst>
          </p:cNvPr>
          <p:cNvCxnSpPr>
            <a:cxnSpLocks/>
          </p:cNvCxnSpPr>
          <p:nvPr/>
        </p:nvCxnSpPr>
        <p:spPr>
          <a:xfrm flipH="1">
            <a:off x="4412974" y="2392015"/>
            <a:ext cx="1457740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F03D1D-478D-4FF1-83E5-739016F99859}"/>
              </a:ext>
            </a:extLst>
          </p:cNvPr>
          <p:cNvCxnSpPr>
            <a:cxnSpLocks/>
          </p:cNvCxnSpPr>
          <p:nvPr/>
        </p:nvCxnSpPr>
        <p:spPr>
          <a:xfrm flipH="1">
            <a:off x="4306957" y="2637180"/>
            <a:ext cx="2978428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B02157-FAEF-40A3-A6F1-64513D5C68C4}"/>
              </a:ext>
            </a:extLst>
          </p:cNvPr>
          <p:cNvCxnSpPr>
            <a:cxnSpLocks/>
          </p:cNvCxnSpPr>
          <p:nvPr/>
        </p:nvCxnSpPr>
        <p:spPr>
          <a:xfrm flipH="1">
            <a:off x="4320210" y="2895598"/>
            <a:ext cx="2978428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6407CC6-C834-417B-AAE0-6DB334F64FAC}"/>
              </a:ext>
            </a:extLst>
          </p:cNvPr>
          <p:cNvSpPr/>
          <p:nvPr/>
        </p:nvSpPr>
        <p:spPr>
          <a:xfrm>
            <a:off x="4850296" y="6149009"/>
            <a:ext cx="2435089" cy="516808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701612-F262-4F74-9D29-A387B01605BF}"/>
              </a:ext>
            </a:extLst>
          </p:cNvPr>
          <p:cNvSpPr/>
          <p:nvPr/>
        </p:nvSpPr>
        <p:spPr>
          <a:xfrm>
            <a:off x="1987826" y="6119232"/>
            <a:ext cx="2623929" cy="516808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4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22" grpId="0" animBg="1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فصل الشتاء">
            <a:hlinkClick r:id="" action="ppaction://media"/>
            <a:extLst>
              <a:ext uri="{FF2B5EF4-FFF2-40B4-BE49-F238E27FC236}">
                <a16:creationId xmlns:a16="http://schemas.microsoft.com/office/drawing/2014/main" id="{8A36BE4B-25F7-4E5A-8245-D144E6F4FE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016" y="661918"/>
            <a:ext cx="7233968" cy="498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4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D7D4874-5A60-4B04-8F9C-B2E5F869FB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0"/>
          <a:stretch/>
        </p:blipFill>
        <p:spPr>
          <a:xfrm>
            <a:off x="344552" y="598832"/>
            <a:ext cx="3127513" cy="533814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37B94F1-8C10-41FD-B65E-90CC99939B5D}"/>
              </a:ext>
            </a:extLst>
          </p:cNvPr>
          <p:cNvSpPr/>
          <p:nvPr/>
        </p:nvSpPr>
        <p:spPr>
          <a:xfrm>
            <a:off x="3818190" y="477503"/>
            <a:ext cx="4725974" cy="13234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من خلال الفيديو</a:t>
            </a:r>
          </a:p>
          <a:p>
            <a:pPr algn="ctr"/>
            <a:r>
              <a:rPr lang="ar-AE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نتعرف على </a:t>
            </a:r>
            <a:r>
              <a:rPr lang="ar-AE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مميزات الشتاء 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23DC32-31FA-4B00-B7B5-DFBD37258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72" t="28154" r="24783" b="31891"/>
          <a:stretch/>
        </p:blipFill>
        <p:spPr>
          <a:xfrm>
            <a:off x="4702715" y="5048013"/>
            <a:ext cx="3021491" cy="16907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BDEE4F-030D-47ED-8453-DD83F57D1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549" t="28154" r="24346" b="30344"/>
          <a:stretch/>
        </p:blipFill>
        <p:spPr>
          <a:xfrm>
            <a:off x="6423685" y="3532961"/>
            <a:ext cx="2415519" cy="137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6993B7-662D-4FDA-BDEE-12B004CA8E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548" t="27896" r="24638" b="30603"/>
          <a:stretch/>
        </p:blipFill>
        <p:spPr>
          <a:xfrm>
            <a:off x="3867076" y="3604582"/>
            <a:ext cx="2314095" cy="1322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85BD02-781A-4AFD-AD92-0418A300AC6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548" t="27896" r="24638" b="30603"/>
          <a:stretch/>
        </p:blipFill>
        <p:spPr>
          <a:xfrm>
            <a:off x="3771798" y="2046647"/>
            <a:ext cx="2398484" cy="137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06FCA7-A6B0-47F1-B301-BE4A674A258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548" t="28154" r="24638" b="30860"/>
          <a:stretch/>
        </p:blipFill>
        <p:spPr>
          <a:xfrm>
            <a:off x="6410551" y="2046647"/>
            <a:ext cx="2428653" cy="137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7558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22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BB08A3-8EA7-4EA0-B91D-8EC417172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 r="50000"/>
          <a:stretch/>
        </p:blipFill>
        <p:spPr>
          <a:xfrm>
            <a:off x="3226904" y="2275232"/>
            <a:ext cx="2723321" cy="33809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8700232-3874-4CC4-B7B7-F6AB95E040B8}"/>
              </a:ext>
            </a:extLst>
          </p:cNvPr>
          <p:cNvSpPr/>
          <p:nvPr/>
        </p:nvSpPr>
        <p:spPr>
          <a:xfrm>
            <a:off x="4452729" y="1029205"/>
            <a:ext cx="4206601" cy="923330"/>
          </a:xfrm>
          <a:prstGeom prst="rect">
            <a:avLst/>
          </a:prstGeom>
          <a:solidFill>
            <a:srgbClr val="66FF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أي الفصول أنا ؟؟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226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ربيع">
            <a:hlinkClick r:id="" action="ppaction://media"/>
            <a:extLst>
              <a:ext uri="{FF2B5EF4-FFF2-40B4-BE49-F238E27FC236}">
                <a16:creationId xmlns:a16="http://schemas.microsoft.com/office/drawing/2014/main" id="{64888AF6-CE98-4AF7-8569-17CC88FB8D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7692" y="834196"/>
            <a:ext cx="7606794" cy="477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08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ABB08A3-8EA7-4EA0-B91D-8EC417172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8" r="50000"/>
          <a:stretch/>
        </p:blipFill>
        <p:spPr>
          <a:xfrm>
            <a:off x="669233" y="790987"/>
            <a:ext cx="3703983" cy="515923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6F2A64F-B508-491F-B638-10E7B35CA9CB}"/>
              </a:ext>
            </a:extLst>
          </p:cNvPr>
          <p:cNvSpPr/>
          <p:nvPr/>
        </p:nvSpPr>
        <p:spPr>
          <a:xfrm>
            <a:off x="4572000" y="1424610"/>
            <a:ext cx="3757759" cy="584775"/>
          </a:xfrm>
          <a:prstGeom prst="rect">
            <a:avLst/>
          </a:prstGeom>
          <a:solidFill>
            <a:srgbClr val="66FF6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تزهر الأشجار و الأزهار .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892B82-2027-4147-9BF3-6191B34E9FBB}"/>
              </a:ext>
            </a:extLst>
          </p:cNvPr>
          <p:cNvSpPr/>
          <p:nvPr/>
        </p:nvSpPr>
        <p:spPr>
          <a:xfrm>
            <a:off x="4571997" y="2676941"/>
            <a:ext cx="3757759" cy="584775"/>
          </a:xfrm>
          <a:prstGeom prst="rect">
            <a:avLst/>
          </a:prstGeom>
          <a:solidFill>
            <a:srgbClr val="66FF6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الطقس أكثر دفئاً ( معتدل)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CF272F-AA4E-4403-9481-6D3E930B29A8}"/>
              </a:ext>
            </a:extLst>
          </p:cNvPr>
          <p:cNvSpPr/>
          <p:nvPr/>
        </p:nvSpPr>
        <p:spPr>
          <a:xfrm>
            <a:off x="4625775" y="3929272"/>
            <a:ext cx="3703983" cy="584775"/>
          </a:xfrm>
          <a:prstGeom prst="rect">
            <a:avLst/>
          </a:prstGeom>
          <a:solidFill>
            <a:srgbClr val="66FF6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يسقط الأمطار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72A009-6256-4F83-9884-D5D27D4F0021}"/>
              </a:ext>
            </a:extLst>
          </p:cNvPr>
          <p:cNvSpPr/>
          <p:nvPr/>
        </p:nvSpPr>
        <p:spPr>
          <a:xfrm>
            <a:off x="4598884" y="5141002"/>
            <a:ext cx="3703983" cy="584775"/>
          </a:xfrm>
          <a:prstGeom prst="rect">
            <a:avLst/>
          </a:prstGeom>
          <a:solidFill>
            <a:srgbClr val="66FF66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تعود الطيور إلى مواطنها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825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E8A8E3-46EB-491B-9BF2-75256FDEA8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r="24783"/>
          <a:stretch/>
        </p:blipFill>
        <p:spPr>
          <a:xfrm>
            <a:off x="3074505" y="2213113"/>
            <a:ext cx="3101008" cy="353833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49EF3E-B71A-42C4-AF6C-B4F0237B8F39}"/>
              </a:ext>
            </a:extLst>
          </p:cNvPr>
          <p:cNvSpPr/>
          <p:nvPr/>
        </p:nvSpPr>
        <p:spPr>
          <a:xfrm>
            <a:off x="4452729" y="1029205"/>
            <a:ext cx="4206601" cy="923330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أي الفصول أنا ؟؟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57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الصيف">
            <a:hlinkClick r:id="" action="ppaction://media"/>
            <a:extLst>
              <a:ext uri="{FF2B5EF4-FFF2-40B4-BE49-F238E27FC236}">
                <a16:creationId xmlns:a16="http://schemas.microsoft.com/office/drawing/2014/main" id="{9D2C01EB-12EB-4B2E-B930-43123F4253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743" y="900456"/>
            <a:ext cx="7468513" cy="482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54C9DD-885C-4999-9821-7E63496DB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8" r="24783"/>
          <a:stretch/>
        </p:blipFill>
        <p:spPr>
          <a:xfrm>
            <a:off x="4797287" y="742121"/>
            <a:ext cx="3538330" cy="503582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1AB5B32-DE39-4C22-8F90-5F91C65186A5}"/>
              </a:ext>
            </a:extLst>
          </p:cNvPr>
          <p:cNvSpPr/>
          <p:nvPr/>
        </p:nvSpPr>
        <p:spPr>
          <a:xfrm>
            <a:off x="1126435" y="2299254"/>
            <a:ext cx="3445565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الأكثر حرارة 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747F30-4962-4A00-BC4A-0DE341F0B1A4}"/>
              </a:ext>
            </a:extLst>
          </p:cNvPr>
          <p:cNvSpPr/>
          <p:nvPr/>
        </p:nvSpPr>
        <p:spPr>
          <a:xfrm>
            <a:off x="1126434" y="3429000"/>
            <a:ext cx="3445565" cy="584775"/>
          </a:xfrm>
          <a:prstGeom prst="rect">
            <a:avLst/>
          </a:prstGeom>
          <a:solidFill>
            <a:srgbClr val="FFFF0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نهار أطول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360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2021-02-11_07-40-47">
            <a:hlinkClick r:id="" action="ppaction://media"/>
            <a:extLst>
              <a:ext uri="{FF2B5EF4-FFF2-40B4-BE49-F238E27FC236}">
                <a16:creationId xmlns:a16="http://schemas.microsoft.com/office/drawing/2014/main" id="{3332C457-6945-43BA-9502-30F7852DE8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2783" y="397566"/>
            <a:ext cx="5274365" cy="577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371977-4DDD-4193-8ADC-318AED93EA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915" t="12100" r="35211" b="14989"/>
          <a:stretch/>
        </p:blipFill>
        <p:spPr>
          <a:xfrm>
            <a:off x="1656522" y="0"/>
            <a:ext cx="6149008" cy="6858000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1B4B64D2-DBB8-4983-83A3-F4E7B5134644}"/>
              </a:ext>
            </a:extLst>
          </p:cNvPr>
          <p:cNvSpPr/>
          <p:nvPr/>
        </p:nvSpPr>
        <p:spPr>
          <a:xfrm>
            <a:off x="291548" y="291548"/>
            <a:ext cx="1232452" cy="109993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>
                <a:solidFill>
                  <a:srgbClr val="0070C0"/>
                </a:solidFill>
              </a:rPr>
              <a:t>273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68ECB64-A85D-46FF-B7E6-FF41FC7A6874}"/>
              </a:ext>
            </a:extLst>
          </p:cNvPr>
          <p:cNvSpPr/>
          <p:nvPr/>
        </p:nvSpPr>
        <p:spPr>
          <a:xfrm>
            <a:off x="7089914" y="649355"/>
            <a:ext cx="636104" cy="212035"/>
          </a:xfrm>
          <a:prstGeom prst="round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6EFB548-C34B-436F-A9B0-C8BB8AE855A3}"/>
              </a:ext>
            </a:extLst>
          </p:cNvPr>
          <p:cNvCxnSpPr>
            <a:cxnSpLocks/>
          </p:cNvCxnSpPr>
          <p:nvPr/>
        </p:nvCxnSpPr>
        <p:spPr>
          <a:xfrm flipH="1">
            <a:off x="5274365" y="556591"/>
            <a:ext cx="2067342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8B9D4A-387A-466B-9BFB-81C899B4AD6A}"/>
              </a:ext>
            </a:extLst>
          </p:cNvPr>
          <p:cNvCxnSpPr>
            <a:cxnSpLocks/>
          </p:cNvCxnSpPr>
          <p:nvPr/>
        </p:nvCxnSpPr>
        <p:spPr>
          <a:xfrm flipH="1">
            <a:off x="5022572" y="861390"/>
            <a:ext cx="2067342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C99969-4915-4BEE-8E6D-31E2D3D83AB1}"/>
              </a:ext>
            </a:extLst>
          </p:cNvPr>
          <p:cNvCxnSpPr>
            <a:cxnSpLocks/>
          </p:cNvCxnSpPr>
          <p:nvPr/>
        </p:nvCxnSpPr>
        <p:spPr>
          <a:xfrm flipH="1">
            <a:off x="5287617" y="1106555"/>
            <a:ext cx="2305877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D02CAC3-49A5-45CF-AA09-7DF79832159C}"/>
              </a:ext>
            </a:extLst>
          </p:cNvPr>
          <p:cNvCxnSpPr>
            <a:cxnSpLocks/>
          </p:cNvCxnSpPr>
          <p:nvPr/>
        </p:nvCxnSpPr>
        <p:spPr>
          <a:xfrm flipH="1">
            <a:off x="5347253" y="1351719"/>
            <a:ext cx="2305877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47582E5-AEBD-47B6-BFFE-E83EC4066AC2}"/>
              </a:ext>
            </a:extLst>
          </p:cNvPr>
          <p:cNvSpPr/>
          <p:nvPr/>
        </p:nvSpPr>
        <p:spPr>
          <a:xfrm>
            <a:off x="6838122" y="1431234"/>
            <a:ext cx="636104" cy="212035"/>
          </a:xfrm>
          <a:prstGeom prst="roundRect">
            <a:avLst/>
          </a:prstGeom>
          <a:noFill/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01AB6B-87C8-4199-B933-05DD93F30058}"/>
              </a:ext>
            </a:extLst>
          </p:cNvPr>
          <p:cNvCxnSpPr>
            <a:cxnSpLocks/>
          </p:cNvCxnSpPr>
          <p:nvPr/>
        </p:nvCxnSpPr>
        <p:spPr>
          <a:xfrm flipH="1">
            <a:off x="4731026" y="1649894"/>
            <a:ext cx="2067342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E17828C-8D8F-4F58-9BB8-9A543D997437}"/>
              </a:ext>
            </a:extLst>
          </p:cNvPr>
          <p:cNvCxnSpPr>
            <a:cxnSpLocks/>
          </p:cNvCxnSpPr>
          <p:nvPr/>
        </p:nvCxnSpPr>
        <p:spPr>
          <a:xfrm flipH="1">
            <a:off x="4916557" y="1921564"/>
            <a:ext cx="2676937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8F77B63-04E0-40E5-9D94-6AC7034BD10F}"/>
              </a:ext>
            </a:extLst>
          </p:cNvPr>
          <p:cNvCxnSpPr>
            <a:cxnSpLocks/>
          </p:cNvCxnSpPr>
          <p:nvPr/>
        </p:nvCxnSpPr>
        <p:spPr>
          <a:xfrm flipH="1">
            <a:off x="4916557" y="2206486"/>
            <a:ext cx="2676937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CADE65-4DD8-4704-9744-67203C975F39}"/>
              </a:ext>
            </a:extLst>
          </p:cNvPr>
          <p:cNvCxnSpPr>
            <a:cxnSpLocks/>
          </p:cNvCxnSpPr>
          <p:nvPr/>
        </p:nvCxnSpPr>
        <p:spPr>
          <a:xfrm flipH="1">
            <a:off x="4976193" y="2425147"/>
            <a:ext cx="2676937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8007687-4D68-46A5-B7AE-73E4C5C3BED5}"/>
              </a:ext>
            </a:extLst>
          </p:cNvPr>
          <p:cNvCxnSpPr>
            <a:cxnSpLocks/>
          </p:cNvCxnSpPr>
          <p:nvPr/>
        </p:nvCxnSpPr>
        <p:spPr>
          <a:xfrm flipH="1">
            <a:off x="7089914" y="2696816"/>
            <a:ext cx="636105" cy="0"/>
          </a:xfrm>
          <a:prstGeom prst="line">
            <a:avLst/>
          </a:prstGeom>
          <a:ln w="381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510361CF-B28C-49C7-87C8-608AD1A3EB77}"/>
              </a:ext>
            </a:extLst>
          </p:cNvPr>
          <p:cNvSpPr/>
          <p:nvPr/>
        </p:nvSpPr>
        <p:spPr>
          <a:xfrm>
            <a:off x="1903274" y="1114766"/>
            <a:ext cx="24272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2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الصيف </a:t>
            </a:r>
            <a:r>
              <a:rPr lang="ar-AE" sz="2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أكثر حرارة </a:t>
            </a:r>
          </a:p>
          <a:p>
            <a:pPr algn="ctr"/>
            <a:r>
              <a:rPr lang="ar-AE" sz="2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نهار أطول. </a:t>
            </a:r>
            <a:endParaRPr lang="en-US" sz="2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BC00CA-0181-4C32-A746-DA855C43DB84}"/>
              </a:ext>
            </a:extLst>
          </p:cNvPr>
          <p:cNvSpPr/>
          <p:nvPr/>
        </p:nvSpPr>
        <p:spPr>
          <a:xfrm>
            <a:off x="2013295" y="1890020"/>
            <a:ext cx="22204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ar-AE" sz="2400" b="0" cap="none" spc="0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الشتاء </a:t>
            </a:r>
            <a:r>
              <a:rPr lang="ar-AE" sz="2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أكثر برودة </a:t>
            </a:r>
          </a:p>
          <a:p>
            <a:pPr algn="ctr"/>
            <a:r>
              <a:rPr lang="ar-AE" sz="2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 نهار أقصر. </a:t>
            </a:r>
            <a:endParaRPr lang="en-US" sz="2400" b="0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73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FBF9-9D68-468C-AB0F-9E71C797C9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5365750" y="547688"/>
            <a:ext cx="3778250" cy="1485900"/>
          </a:xfrm>
        </p:spPr>
        <p:txBody>
          <a:bodyPr anchor="ctr">
            <a:noAutofit/>
          </a:bodyPr>
          <a:lstStyle/>
          <a:p>
            <a:pPr rtl="1"/>
            <a:r>
              <a:rPr lang="ar-AE" sz="8800" dirty="0">
                <a:cs typeface="PT Bold Heading" panose="02010400000000000000" pitchFamily="2" charset="-78"/>
              </a:rPr>
              <a:t>من أنا </a:t>
            </a:r>
            <a:endParaRPr lang="en-US" sz="8800" dirty="0">
              <a:cs typeface="PT Bold Heading" panose="02010400000000000000" pitchFamily="2" charset="-78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F8F2202-0F78-4850-A26E-887D2B5C3972}"/>
              </a:ext>
            </a:extLst>
          </p:cNvPr>
          <p:cNvSpPr txBox="1">
            <a:spLocks/>
          </p:cNvSpPr>
          <p:nvPr/>
        </p:nvSpPr>
        <p:spPr>
          <a:xfrm>
            <a:off x="1121465" y="2219120"/>
            <a:ext cx="6901070" cy="260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4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8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577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8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83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589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98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AE" sz="4000" dirty="0">
                <a:solidFill>
                  <a:schemeClr val="accent4">
                    <a:lumMod val="75000"/>
                  </a:schemeClr>
                </a:solidFill>
                <a:cs typeface="PT Bold Heading" panose="02010400000000000000" pitchFamily="2" charset="-78"/>
              </a:rPr>
              <a:t>أحد الفصول الاربعة نهاري طويل و جوي حار جدا و يحب ان يذهب الاطفال للبحر في وقتي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0879E18-C968-4EE3-91A5-BAF79F950C3D}"/>
              </a:ext>
            </a:extLst>
          </p:cNvPr>
          <p:cNvSpPr txBox="1">
            <a:spLocks/>
          </p:cNvSpPr>
          <p:nvPr/>
        </p:nvSpPr>
        <p:spPr>
          <a:xfrm>
            <a:off x="1121465" y="2219120"/>
            <a:ext cx="6901070" cy="260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4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8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577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8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83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589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98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AE" sz="4000" dirty="0">
                <a:solidFill>
                  <a:srgbClr val="3399FF"/>
                </a:solidFill>
                <a:cs typeface="PT Bold Heading" panose="02010400000000000000" pitchFamily="2" charset="-78"/>
              </a:rPr>
              <a:t>أحد الفصول الاربعة نهاري قصير جدا جوي باردا جدا و قد يتساقط بي الثلوج و قد تهاجر بعض الحيوانات او تدخل في سبات في وقتي 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236CDE8-962E-4A8A-AFEA-BF267E918C8F}"/>
              </a:ext>
            </a:extLst>
          </p:cNvPr>
          <p:cNvSpPr txBox="1">
            <a:spLocks/>
          </p:cNvSpPr>
          <p:nvPr/>
        </p:nvSpPr>
        <p:spPr>
          <a:xfrm>
            <a:off x="1121465" y="2219120"/>
            <a:ext cx="6901070" cy="260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4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8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577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8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83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589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98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AE" sz="4000" dirty="0">
                <a:solidFill>
                  <a:schemeClr val="accent3">
                    <a:lumMod val="75000"/>
                  </a:schemeClr>
                </a:solidFill>
                <a:cs typeface="PT Bold Heading" panose="02010400000000000000" pitchFamily="2" charset="-78"/>
              </a:rPr>
              <a:t>أحد الفصول الاربعة نهاري أكثر من نهار الشتاء و جوي أدفئ من الشتاء و لكن ليس كفصل الصيف تصبح اوراقي صفراء او برتقاليه و تتساقط 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BA793C26-D2B0-4F63-9BF2-DA17BB4A4027}"/>
              </a:ext>
            </a:extLst>
          </p:cNvPr>
          <p:cNvSpPr txBox="1">
            <a:spLocks/>
          </p:cNvSpPr>
          <p:nvPr/>
        </p:nvSpPr>
        <p:spPr>
          <a:xfrm>
            <a:off x="1121465" y="2219120"/>
            <a:ext cx="6901070" cy="2605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4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8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577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8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83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589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98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AE" sz="4000" dirty="0">
                <a:solidFill>
                  <a:schemeClr val="accent1">
                    <a:lumMod val="75000"/>
                  </a:schemeClr>
                </a:solidFill>
                <a:cs typeface="PT Bold Heading" panose="02010400000000000000" pitchFamily="2" charset="-78"/>
              </a:rPr>
              <a:t>أحد الفصول الاربعة نهاري أطول من نهار الشتاء و جوي أدفئ من جو الشتاء قد تتساقط بعض الامطار و تزهر الاشجار و أنا اجمل الفصول </a:t>
            </a:r>
          </a:p>
        </p:txBody>
      </p:sp>
    </p:spTree>
    <p:extLst>
      <p:ext uri="{BB962C8B-B14F-4D97-AF65-F5344CB8AC3E}">
        <p14:creationId xmlns:p14="http://schemas.microsoft.com/office/powerpoint/2010/main" val="14790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A6B4D80F-5CAA-45B5-B2B6-0AE18414C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76032"/>
              </p:ext>
            </p:extLst>
          </p:nvPr>
        </p:nvGraphicFramePr>
        <p:xfrm>
          <a:off x="748747" y="228600"/>
          <a:ext cx="7646505" cy="6400800"/>
        </p:xfrm>
        <a:graphic>
          <a:graphicData uri="http://schemas.openxmlformats.org/drawingml/2006/table">
            <a:tbl>
              <a:tblPr firstRow="1" lastCol="1" bandRow="1" bandCol="1">
                <a:tableStyleId>{72833802-FEF1-4C79-8D5D-14CF1EAF98D9}</a:tableStyleId>
              </a:tblPr>
              <a:tblGrid>
                <a:gridCol w="1529301">
                  <a:extLst>
                    <a:ext uri="{9D8B030D-6E8A-4147-A177-3AD203B41FA5}">
                      <a16:colId xmlns:a16="http://schemas.microsoft.com/office/drawing/2014/main" val="429739534"/>
                    </a:ext>
                  </a:extLst>
                </a:gridCol>
                <a:gridCol w="1529301">
                  <a:extLst>
                    <a:ext uri="{9D8B030D-6E8A-4147-A177-3AD203B41FA5}">
                      <a16:colId xmlns:a16="http://schemas.microsoft.com/office/drawing/2014/main" val="9278470"/>
                    </a:ext>
                  </a:extLst>
                </a:gridCol>
                <a:gridCol w="1529301">
                  <a:extLst>
                    <a:ext uri="{9D8B030D-6E8A-4147-A177-3AD203B41FA5}">
                      <a16:colId xmlns:a16="http://schemas.microsoft.com/office/drawing/2014/main" val="1719751205"/>
                    </a:ext>
                  </a:extLst>
                </a:gridCol>
                <a:gridCol w="1529301">
                  <a:extLst>
                    <a:ext uri="{9D8B030D-6E8A-4147-A177-3AD203B41FA5}">
                      <a16:colId xmlns:a16="http://schemas.microsoft.com/office/drawing/2014/main" val="1751110531"/>
                    </a:ext>
                  </a:extLst>
                </a:gridCol>
                <a:gridCol w="1529301">
                  <a:extLst>
                    <a:ext uri="{9D8B030D-6E8A-4147-A177-3AD203B41FA5}">
                      <a16:colId xmlns:a16="http://schemas.microsoft.com/office/drawing/2014/main" val="3604015914"/>
                    </a:ext>
                  </a:extLst>
                </a:gridCol>
              </a:tblGrid>
              <a:tr h="480217"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الشتاء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الربيع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الصيف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الخريف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اسم الفصل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33905115"/>
                  </a:ext>
                </a:extLst>
              </a:tr>
              <a:tr h="480217"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ثقيلة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معتدلة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خفيفة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معتدلة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الملابس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731117"/>
                  </a:ext>
                </a:extLst>
              </a:tr>
              <a:tr h="480217"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بارد جدا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معتدل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حار جداا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معتدل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الطقس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7968015"/>
                  </a:ext>
                </a:extLst>
              </a:tr>
              <a:tr h="480217"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لا يوجد بها اوراق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بها زهور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بها ثمار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اوراق برتقاليه تتتساقط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الاشجار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247316"/>
                  </a:ext>
                </a:extLst>
              </a:tr>
              <a:tr h="480217"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تنام او تهاجر بحثا عن الدفى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تتكاثر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تهاجر الى مكان بارد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تخزن الطعام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الحيوانات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923378"/>
                  </a:ext>
                </a:extLst>
              </a:tr>
              <a:tr h="480217"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الليل طويل و نهار قصير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AE" sz="3200" kern="1200" dirty="0">
                          <a:cs typeface="Akhbar MT" pitchFamily="2" charset="-78"/>
                        </a:rPr>
                        <a:t>الليل و النهار معتدلين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الليل قصير و النهار طويل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الليل و النهار معتدلين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685800" rtl="1" eaLnBrk="1" latinLnBrk="0" hangingPunct="1"/>
                      <a:r>
                        <a:rPr lang="ar-AE" sz="3200" kern="1200" dirty="0">
                          <a:cs typeface="Akhbar MT" pitchFamily="2" charset="-78"/>
                        </a:rPr>
                        <a:t>الليل و النهار </a:t>
                      </a:r>
                      <a:endParaRPr lang="en-US" sz="32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15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5742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46B060-94D0-46BE-9C88-FFD0F5511DB6}"/>
              </a:ext>
            </a:extLst>
          </p:cNvPr>
          <p:cNvSpPr txBox="1"/>
          <p:nvPr/>
        </p:nvSpPr>
        <p:spPr>
          <a:xfrm>
            <a:off x="954156" y="4943061"/>
            <a:ext cx="7659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https://www.twig-world.com/film/tundra-1214/</a:t>
            </a:r>
            <a:r>
              <a:rPr lang="ar-AE" dirty="0"/>
              <a:t>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0B2AE0-B59E-4F12-B8AE-DF031F7AAC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17" t="14080" r="16232" b="13744"/>
          <a:stretch/>
        </p:blipFill>
        <p:spPr>
          <a:xfrm>
            <a:off x="834886" y="609600"/>
            <a:ext cx="7235687" cy="405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2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FBF9-9D68-468C-AB0F-9E71C797C9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390525"/>
            <a:ext cx="7888288" cy="4306888"/>
          </a:xfrm>
        </p:spPr>
        <p:txBody>
          <a:bodyPr anchor="ctr">
            <a:normAutofit/>
          </a:bodyPr>
          <a:lstStyle/>
          <a:p>
            <a:pPr rtl="1"/>
            <a:r>
              <a:rPr lang="ar-AE" sz="11500" dirty="0">
                <a:cs typeface="PT Bold Heading" panose="02010400000000000000" pitchFamily="2" charset="-78"/>
              </a:rPr>
              <a:t>عنوان الدرس</a:t>
            </a:r>
            <a:endParaRPr lang="en-US" sz="11500" dirty="0">
              <a:cs typeface="PT Bold Heading" panose="0201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F6129-9642-4BA2-814E-3533B04ED3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88900" y="3760788"/>
            <a:ext cx="9232900" cy="3170237"/>
          </a:xfrm>
        </p:spPr>
        <p:txBody>
          <a:bodyPr anchor="ctr">
            <a:normAutofit/>
          </a:bodyPr>
          <a:lstStyle/>
          <a:p>
            <a:pPr marL="0" indent="0" algn="ctr" rtl="1">
              <a:buNone/>
            </a:pPr>
            <a:r>
              <a:rPr lang="ar-AE" sz="8000" dirty="0">
                <a:solidFill>
                  <a:schemeClr val="accent1">
                    <a:lumMod val="50000"/>
                  </a:schemeClr>
                </a:solidFill>
                <a:cs typeface="PT Bold Heading" panose="02010400000000000000" pitchFamily="2" charset="-78"/>
              </a:rPr>
              <a:t>ما الذي يسبب الفصول ؟</a:t>
            </a:r>
            <a:endParaRPr lang="en-US" sz="8000" dirty="0">
              <a:solidFill>
                <a:schemeClr val="accent1">
                  <a:lumMod val="50000"/>
                </a:schemeClr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221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13D1C-1AB0-45BB-A2D2-C846A3276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59187" y="857250"/>
            <a:ext cx="2544697" cy="2151766"/>
          </a:xfrm>
          <a:prstGeom prst="rect">
            <a:avLst/>
          </a:prstGeom>
        </p:spPr>
      </p:pic>
      <p:pic>
        <p:nvPicPr>
          <p:cNvPr id="3" name="فصول السنة بطريقة ابداعية">
            <a:hlinkClick r:id="" action="ppaction://media"/>
            <a:extLst>
              <a:ext uri="{FF2B5EF4-FFF2-40B4-BE49-F238E27FC236}">
                <a16:creationId xmlns:a16="http://schemas.microsoft.com/office/drawing/2014/main" id="{180856FD-0EDF-4C0B-AD1F-C7822B692A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5227" y="2860222"/>
            <a:ext cx="5337739" cy="2960914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9F126EB2-448C-4A98-B4F6-6BE83F72BAE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0" t="5118" r="14501" b="18286"/>
          <a:stretch/>
        </p:blipFill>
        <p:spPr>
          <a:xfrm>
            <a:off x="6172201" y="1702200"/>
            <a:ext cx="2736059" cy="34536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EA315-7F85-4110-8813-9F42A932A75B}"/>
              </a:ext>
            </a:extLst>
          </p:cNvPr>
          <p:cNvSpPr/>
          <p:nvPr/>
        </p:nvSpPr>
        <p:spPr>
          <a:xfrm>
            <a:off x="6442653" y="1019544"/>
            <a:ext cx="219515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AE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صفحة 272</a:t>
            </a:r>
            <a:endParaRPr lang="en-US" sz="4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372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713D1C-1AB0-45BB-A2D2-C846A3276B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8719" y="857250"/>
            <a:ext cx="1824560" cy="15428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5EEA315-7F85-4110-8813-9F42A932A75B}"/>
              </a:ext>
            </a:extLst>
          </p:cNvPr>
          <p:cNvSpPr/>
          <p:nvPr/>
        </p:nvSpPr>
        <p:spPr>
          <a:xfrm>
            <a:off x="6442653" y="1019544"/>
            <a:ext cx="2195153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ar-AE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صفحة 272</a:t>
            </a:r>
            <a:endParaRPr lang="en-US" sz="405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B8D30B-5BE3-49AD-BC5A-00813635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29000"/>
            <a:ext cx="3518897" cy="2344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7DBF6C-EAA0-4F4A-9464-4CB97A4E26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0" y="928503"/>
            <a:ext cx="3456913" cy="2448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DB937D-E89E-4346-8A6E-F9BB9E7A72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4544" y="2707822"/>
            <a:ext cx="4038599" cy="306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4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FBF9-9D68-468C-AB0F-9E71C797C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7512"/>
            <a:ext cx="6762307" cy="1356360"/>
          </a:xfrm>
        </p:spPr>
        <p:txBody>
          <a:bodyPr>
            <a:normAutofit/>
          </a:bodyPr>
          <a:lstStyle/>
          <a:p>
            <a:pPr algn="r" rtl="1"/>
            <a:r>
              <a:rPr lang="ar-AE" sz="6000" dirty="0">
                <a:solidFill>
                  <a:schemeClr val="accent1">
                    <a:lumMod val="75000"/>
                  </a:schemeClr>
                </a:solidFill>
                <a:cs typeface="PT Bold Heading" panose="02010400000000000000" pitchFamily="2" charset="-78"/>
              </a:rPr>
              <a:t>الهدف من الدرس</a:t>
            </a:r>
            <a:endParaRPr lang="en-US" sz="6000" dirty="0">
              <a:solidFill>
                <a:schemeClr val="accent1">
                  <a:lumMod val="75000"/>
                </a:schemeClr>
              </a:solidFill>
              <a:cs typeface="PT Bold Heading" panose="02010400000000000000" pitchFamily="2" charset="-7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9F6129-9642-4BA2-814E-3533B04ED32D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527050" y="1984375"/>
            <a:ext cx="8616950" cy="4525963"/>
          </a:xfrm>
        </p:spPr>
        <p:txBody>
          <a:bodyPr>
            <a:noAutofit/>
          </a:bodyPr>
          <a:lstStyle/>
          <a:p>
            <a:pPr marL="0" indent="0" algn="ctr" rtl="1">
              <a:buNone/>
            </a:pPr>
            <a:r>
              <a:rPr lang="ar-AE" sz="6600" dirty="0">
                <a:solidFill>
                  <a:schemeClr val="accent1">
                    <a:lumMod val="50000"/>
                  </a:schemeClr>
                </a:solidFill>
                <a:cs typeface="PT Bold Heading" panose="02010400000000000000" pitchFamily="2" charset="-78"/>
              </a:rPr>
              <a:t>ان يتعرف الطالب على كيف تحدث الفصول الاربعة ؟</a:t>
            </a:r>
            <a:endParaRPr lang="en-US" sz="6600" dirty="0">
              <a:solidFill>
                <a:schemeClr val="accent1">
                  <a:lumMod val="50000"/>
                </a:schemeClr>
              </a:solidFill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5162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0D8F7-402F-46C6-9095-F3018801B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648" y="1881809"/>
            <a:ext cx="7029450" cy="1200416"/>
          </a:xfrm>
        </p:spPr>
        <p:txBody>
          <a:bodyPr/>
          <a:lstStyle/>
          <a:p>
            <a:r>
              <a:rPr lang="en-US" dirty="0"/>
              <a:t>https://www.tigtagworld.com/film/the-seasons-PRM00073/</a:t>
            </a:r>
          </a:p>
        </p:txBody>
      </p:sp>
    </p:spTree>
    <p:extLst>
      <p:ext uri="{BB962C8B-B14F-4D97-AF65-F5344CB8AC3E}">
        <p14:creationId xmlns:p14="http://schemas.microsoft.com/office/powerpoint/2010/main" val="74910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D0BB5-4E8D-48E5-B46F-9B35A509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الفصول الاربعة   تعلم قناة الجزيرة للاطفال">
            <a:hlinkClick r:id="" action="ppaction://media"/>
            <a:extLst>
              <a:ext uri="{FF2B5EF4-FFF2-40B4-BE49-F238E27FC236}">
                <a16:creationId xmlns:a16="http://schemas.microsoft.com/office/drawing/2014/main" id="{3FEC505F-92F3-4992-9C33-43DCDFFE9C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74341"/>
            <a:ext cx="9144000" cy="6709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3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ACC2F3-A139-4EE6-BA1E-0341130273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49" t="9025" r="5310" b="5846"/>
          <a:stretch/>
        </p:blipFill>
        <p:spPr>
          <a:xfrm>
            <a:off x="42613" y="516840"/>
            <a:ext cx="9061629" cy="5838093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0341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8FBF9-9D68-468C-AB0F-9E71C797C93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882502" y="547688"/>
            <a:ext cx="8261498" cy="1485900"/>
          </a:xfrm>
        </p:spPr>
        <p:txBody>
          <a:bodyPr anchor="ctr">
            <a:noAutofit/>
          </a:bodyPr>
          <a:lstStyle/>
          <a:p>
            <a:pPr rtl="1"/>
            <a:r>
              <a:rPr lang="ar-AE" sz="8800" dirty="0">
                <a:cs typeface="PT Bold Heading" panose="02010400000000000000" pitchFamily="2" charset="-78"/>
              </a:rPr>
              <a:t>كم عدد ايام السنة </a:t>
            </a:r>
            <a:endParaRPr lang="en-US" sz="8800" dirty="0">
              <a:cs typeface="PT Bold Heading" panose="02010400000000000000" pitchFamily="2" charset="-78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F8F2202-0F78-4850-A26E-887D2B5C3972}"/>
              </a:ext>
            </a:extLst>
          </p:cNvPr>
          <p:cNvSpPr txBox="1">
            <a:spLocks/>
          </p:cNvSpPr>
          <p:nvPr/>
        </p:nvSpPr>
        <p:spPr>
          <a:xfrm>
            <a:off x="179181" y="2218498"/>
            <a:ext cx="8616950" cy="39497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05740" indent="-171450" algn="l" defTabSz="685800" rtl="0" eaLnBrk="1" latinLnBrk="0" hangingPunct="1">
              <a:lnSpc>
                <a:spcPct val="90000"/>
              </a:lnSpc>
              <a:spcBef>
                <a:spcPts val="1350"/>
              </a:spcBef>
              <a:buSzPct val="80000"/>
              <a:buFont typeface="Wingdings" panose="05000000000000000000" pitchFamily="2" charset="2"/>
              <a:buChar char="§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577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SzPct val="80000"/>
              <a:buFont typeface="Wingdings" panose="05000000000000000000" pitchFamily="2" charset="2"/>
              <a:buChar char="§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2583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586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0589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4592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8595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25980" indent="-171450" algn="l" defTabSz="685800" rtl="0" eaLnBrk="1" latinLnBrk="0" hangingPunct="1">
              <a:lnSpc>
                <a:spcPct val="90000"/>
              </a:lnSpc>
              <a:spcBef>
                <a:spcPts val="600"/>
              </a:spcBef>
              <a:buSzPct val="80000"/>
              <a:buFont typeface="Wingdings" panose="05000000000000000000" pitchFamily="2" charset="2"/>
              <a:buChar char="§"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rtl="1">
              <a:buNone/>
            </a:pPr>
            <a:r>
              <a:rPr lang="ar-AE" sz="6600" dirty="0">
                <a:solidFill>
                  <a:schemeClr val="accent4">
                    <a:lumMod val="75000"/>
                  </a:schemeClr>
                </a:solidFill>
                <a:cs typeface="PT Bold Heading" panose="02010400000000000000" pitchFamily="2" charset="-78"/>
              </a:rPr>
              <a:t>اجمع 30 على عدد الاشهر و اضف اليها 5 </a:t>
            </a:r>
          </a:p>
        </p:txBody>
      </p:sp>
    </p:spTree>
    <p:extLst>
      <p:ext uri="{BB962C8B-B14F-4D97-AF65-F5344CB8AC3E}">
        <p14:creationId xmlns:p14="http://schemas.microsoft.com/office/powerpoint/2010/main" val="3725058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B522969-8C2A-473C-A954-3C343254F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009" y="304800"/>
            <a:ext cx="7441601" cy="1200416"/>
          </a:xfrm>
        </p:spPr>
        <p:txBody>
          <a:bodyPr anchor="ctr">
            <a:noAutofit/>
          </a:bodyPr>
          <a:lstStyle/>
          <a:p>
            <a:pPr algn="ctr" rtl="1"/>
            <a:r>
              <a:rPr lang="ar-AE" sz="8800" dirty="0">
                <a:cs typeface="PT Bold Heading" panose="02010400000000000000" pitchFamily="2" charset="-78"/>
              </a:rPr>
              <a:t>هيا نمثل </a:t>
            </a:r>
            <a:endParaRPr lang="en-US" sz="8800" dirty="0"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8386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9FC09-DCF6-4C09-B6BA-0218F0470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الفصل الثاني_الصف الثاني_الليل والنهار_سبب حدوث الفصول">
            <a:hlinkClick r:id="" action="ppaction://media"/>
            <a:extLst>
              <a:ext uri="{FF2B5EF4-FFF2-40B4-BE49-F238E27FC236}">
                <a16:creationId xmlns:a16="http://schemas.microsoft.com/office/drawing/2014/main" id="{F51E895D-F6C0-4ED3-9B0E-067E4CF2D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69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8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3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52760-EB5E-4A54-A969-CD94D4B72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23A641-B01D-4AD1-A517-4BBD1FE289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38" t="13498" r="32532" b="11115"/>
          <a:stretch/>
        </p:blipFill>
        <p:spPr>
          <a:xfrm>
            <a:off x="4468788" y="156766"/>
            <a:ext cx="4675212" cy="57580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7F8BFD-13B2-4710-90CF-F8FE86C28B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2" t="13900" r="32679" b="10713"/>
          <a:stretch/>
        </p:blipFill>
        <p:spPr>
          <a:xfrm>
            <a:off x="0" y="196770"/>
            <a:ext cx="4486143" cy="57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206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27570-A2E4-4724-8AC8-2EFAF2E02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C8632-F949-48A5-B852-78EC71AB2D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78" t="11808" r="31999" b="11808"/>
          <a:stretch/>
        </p:blipFill>
        <p:spPr>
          <a:xfrm>
            <a:off x="4580249" y="416560"/>
            <a:ext cx="4563751" cy="57298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2902-39E3-4E29-B013-4788D3BBFE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444" t="11975" r="33333" b="11778"/>
          <a:stretch/>
        </p:blipFill>
        <p:spPr>
          <a:xfrm>
            <a:off x="8250" y="416560"/>
            <a:ext cx="4572000" cy="572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15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80E2A7-DE58-40F2-8F39-CC83DF6195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30" t="16377" r="30217" b="16265"/>
          <a:stretch/>
        </p:blipFill>
        <p:spPr>
          <a:xfrm>
            <a:off x="269898" y="66260"/>
            <a:ext cx="6324830" cy="6721475"/>
          </a:xfrm>
          <a:prstGeom prst="rect">
            <a:avLst/>
          </a:prstGeom>
          <a:noFill/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13CFB822-4FE1-4C3F-B771-0EEFD35896A3}"/>
              </a:ext>
            </a:extLst>
          </p:cNvPr>
          <p:cNvSpPr/>
          <p:nvPr/>
        </p:nvSpPr>
        <p:spPr>
          <a:xfrm flipH="1">
            <a:off x="6407869" y="136525"/>
            <a:ext cx="2466233" cy="162265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400" dirty="0"/>
              <a:t>الوحدة 8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601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1742D9-A85D-4AC5-93ED-8AD75FF96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109" t="21787" r="34783" b="21981"/>
          <a:stretch/>
        </p:blipFill>
        <p:spPr>
          <a:xfrm>
            <a:off x="1373028" y="68263"/>
            <a:ext cx="6397945" cy="6721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10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4440-713B-438B-A201-0275AFB375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E95CA2-78B6-41F6-9395-5ECFC4291E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indoor, tree, table, cake&#10;&#10;Description generated with high confidence">
            <a:extLst>
              <a:ext uri="{FF2B5EF4-FFF2-40B4-BE49-F238E27FC236}">
                <a16:creationId xmlns:a16="http://schemas.microsoft.com/office/drawing/2014/main" id="{D116C356-C25C-4CA2-8F6C-EE41E8357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6121" y="-1209878"/>
            <a:ext cx="6858001" cy="92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542960-A91A-4B2E-BA1A-E7AADF845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587" t="10580" r="30652" b="9420"/>
          <a:stretch/>
        </p:blipFill>
        <p:spPr>
          <a:xfrm>
            <a:off x="4547081" y="646043"/>
            <a:ext cx="4596919" cy="57845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8E7E64-BAB9-48B6-8A05-8004BB584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9" t="5555" r="33261" b="10000"/>
          <a:stretch/>
        </p:blipFill>
        <p:spPr>
          <a:xfrm>
            <a:off x="268357" y="646043"/>
            <a:ext cx="4278724" cy="580684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A5041C2-0A92-421F-9134-7BA6555CDFA9}"/>
              </a:ext>
            </a:extLst>
          </p:cNvPr>
          <p:cNvSpPr/>
          <p:nvPr/>
        </p:nvSpPr>
        <p:spPr>
          <a:xfrm>
            <a:off x="2657253" y="1677494"/>
            <a:ext cx="131157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rgbClr val="0066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الخريف</a:t>
            </a:r>
            <a:endParaRPr lang="en-US" sz="3200" b="0" cap="none" spc="0" dirty="0">
              <a:ln w="0"/>
              <a:solidFill>
                <a:srgbClr val="0066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F3B82D-7A3F-4E7A-87DF-7402E7ADF925}"/>
              </a:ext>
            </a:extLst>
          </p:cNvPr>
          <p:cNvSpPr/>
          <p:nvPr/>
        </p:nvSpPr>
        <p:spPr>
          <a:xfrm>
            <a:off x="7792278" y="5989983"/>
            <a:ext cx="1126435" cy="81500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dirty="0"/>
              <a:t>268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0164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Theme4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4" id="{575011DA-FC68-4942-8A26-EEDBA3CFDA0C}" vid="{95644545-A647-4E12-A9C2-DE25A86DFA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665</Words>
  <Application>Microsoft Office PowerPoint</Application>
  <PresentationFormat>On-screen Show (4:3)</PresentationFormat>
  <Paragraphs>244</Paragraphs>
  <Slides>54</Slides>
  <Notes>2</Notes>
  <HiddenSlides>0</HiddenSlides>
  <MMClips>15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1" baseType="lpstr">
      <vt:lpstr>Akhbar MT</vt:lpstr>
      <vt:lpstr>Arabic Typesetting</vt:lpstr>
      <vt:lpstr>Calibri</vt:lpstr>
      <vt:lpstr>Euphemia</vt:lpstr>
      <vt:lpstr>Rockwell</vt:lpstr>
      <vt:lpstr>Wingdings</vt:lpstr>
      <vt:lpstr>Theme4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عنوان الدرس</vt:lpstr>
      <vt:lpstr>الهدف من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عنوان الدرس</vt:lpstr>
      <vt:lpstr>الهدف من الدرس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من أنا </vt:lpstr>
      <vt:lpstr>PowerPoint Presentation</vt:lpstr>
      <vt:lpstr>PowerPoint Presentation</vt:lpstr>
      <vt:lpstr>عنوان الدرس</vt:lpstr>
      <vt:lpstr>PowerPoint Presentation</vt:lpstr>
      <vt:lpstr>PowerPoint Presentation</vt:lpstr>
      <vt:lpstr>الهدف من الدرس</vt:lpstr>
      <vt:lpstr>https://www.tigtagworld.com/film/the-seasons-PRM00073/</vt:lpstr>
      <vt:lpstr>PowerPoint Presentation</vt:lpstr>
      <vt:lpstr>كم عدد ايام السنة </vt:lpstr>
      <vt:lpstr>هيا نمثل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حليمة ناصرسعيد النعيمي</dc:creator>
  <cp:lastModifiedBy>حليمة ناصرسعيد النعيمي</cp:lastModifiedBy>
  <cp:revision>12</cp:revision>
  <dcterms:created xsi:type="dcterms:W3CDTF">2021-02-14T13:30:22Z</dcterms:created>
  <dcterms:modified xsi:type="dcterms:W3CDTF">2021-02-14T17:10:40Z</dcterms:modified>
</cp:coreProperties>
</file>