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951" r:id="rId2"/>
    <p:sldId id="952" r:id="rId3"/>
    <p:sldId id="956" r:id="rId4"/>
    <p:sldId id="953" r:id="rId5"/>
    <p:sldId id="954" r:id="rId6"/>
    <p:sldId id="9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600"/>
    <a:srgbClr val="69E6C9"/>
    <a:srgbClr val="EC8975"/>
    <a:srgbClr val="69D7F9"/>
    <a:srgbClr val="F2A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5822" autoAdjust="0"/>
  </p:normalViewPr>
  <p:slideViewPr>
    <p:cSldViewPr snapToGrid="0">
      <p:cViewPr varScale="1">
        <p:scale>
          <a:sx n="89" d="100"/>
          <a:sy n="89" d="100"/>
        </p:scale>
        <p:origin x="72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5E55-E1A6-D6AE-5D6C-F7A36BB69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EC495-0A82-AF9D-F88A-DBDEF0F2D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51C9-656B-1553-9DA7-0E2BD774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ACE0-A44A-FC54-B856-A85E5E29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26685-E10D-F754-4FB4-1BEB97AF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73563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7ED80-BC4A-B9D9-1AFD-43F7A10F6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C6050-5CA1-9833-BE0F-929DB2E9A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4712C-6DF1-9FE9-E2A0-490C25DF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81765-6F60-17A4-9CAE-06DA55AD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2E555-5576-1710-66CF-F7891856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2202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F89D2C-9302-94FD-3693-97D88A583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D9D60-6C0B-A96C-A5EB-E90E0DE1E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304FD-B34A-99C7-0710-CA50AB32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30E2A-6FFF-0F03-B484-95509568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A1028-E8B8-66F6-36F0-99F2F74E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9027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A595-0AB5-6F62-612F-E143E7CA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98C24-C56D-E926-8059-A522AE2F5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35A77-8E47-DA7D-FD7F-4C895FF1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9926F-3844-5DDD-7188-E113E88B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8D38E-A48F-1B9B-B85F-9F3EBE6C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3083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F99E-E87E-2AFC-3A49-D544F514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FBD29-7712-0FEA-BAF3-E5C45FAA6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B577-0A4A-F5BD-FDF2-4E628522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4727D-1312-6007-F103-A14CC36E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90150-AD5C-A08E-A278-C86824CE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2853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96E0-D621-B94F-4235-6EFB2907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236E2-56EA-B58C-21CB-85766C4CE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370EE-2150-3D30-5DAE-8C205C01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A8616-68F7-3E5B-44A1-36450CBF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6DBDC-213C-6AD1-DAB7-054ACB4F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DF227-ECDA-4165-F460-F65586FB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4748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7257-E117-6F31-5E84-71BE30C1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E08E3-A4D6-BF95-21A1-83B9E500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622BA-B239-B5E7-3143-113C0A3BC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7E638-EA8C-EBE3-3F8A-ADC087CBD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8FA59-D8C6-F518-6024-8F4FCC59D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B6D995-98B1-205A-E0C9-8EE7090C4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B2498-F46F-7408-7EB4-4DB57F60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DEDB60-0AD5-9098-810C-64025045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8552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8256-FA4C-8954-ECA6-1EFDEAB6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9E01A-7040-E575-FD63-88B5D66BD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C63BD-85EA-28D9-083C-69DDD654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78007-D6D4-7BE4-B0CD-F0CFE392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1547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7DF95-D7FF-3CBB-7B34-8F18A54F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5117A-C138-2468-06F7-4B17D6AA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9730-6BAF-CB80-1D2B-D7779AD8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2014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559C9-CC79-6965-9EA6-1E7A007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09AD4-B9DA-F7E1-9E51-8F8B8BFA7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45271-05FD-31E3-375C-D95661FA6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20D30-628A-457F-FEAC-6FEF014C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A3378-D50F-3B23-9C8E-A85DDC51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0ACD5-A1E9-E17B-CAD7-B7CE43D5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8448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B509-72E0-3802-F86B-1BA2F91F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D3746-1C01-36C2-3FDB-C4DABED82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53AA9-92D4-B111-89D8-F700E0D84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23D2-A5E6-21AA-DA7A-C33FED77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F4015-CEBA-6516-55CB-0C47B31E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A42A1-542F-7CD9-3469-4CBA4312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6315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30511D-D763-606B-7980-3E38549E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65FDF-D1F1-8AF4-B7C8-9F3E6783A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CCE6F-6B65-90E3-0694-65B04CBA8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81258-C04F-4E5D-832F-F11D15806411}" type="datetimeFigureOut">
              <a:rPr lang="en-AE" smtClean="0"/>
              <a:t>04/02/2023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5FBDB-D3A8-79A7-BE27-2C3321160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15BAF-538C-036D-49E6-470263DB2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9AA1F-9E85-4040-83B3-09087616F4D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2181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.sv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86279E8-04B9-ACF1-7CDD-31884F1F2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662" t="31898" r="24178" b="250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4EC95-E6E5-408A-7161-1302769527B3}"/>
              </a:ext>
            </a:extLst>
          </p:cNvPr>
          <p:cNvSpPr/>
          <p:nvPr/>
        </p:nvSpPr>
        <p:spPr>
          <a:xfrm>
            <a:off x="284746" y="264694"/>
            <a:ext cx="11622505" cy="6328611"/>
          </a:xfrm>
          <a:custGeom>
            <a:avLst/>
            <a:gdLst>
              <a:gd name="connsiteX0" fmla="*/ 0 w 11622505"/>
              <a:gd name="connsiteY0" fmla="*/ 0 h 6328611"/>
              <a:gd name="connsiteX1" fmla="*/ 464900 w 11622505"/>
              <a:gd name="connsiteY1" fmla="*/ 0 h 6328611"/>
              <a:gd name="connsiteX2" fmla="*/ 1162251 w 11622505"/>
              <a:gd name="connsiteY2" fmla="*/ 0 h 6328611"/>
              <a:gd name="connsiteX3" fmla="*/ 1743376 w 11622505"/>
              <a:gd name="connsiteY3" fmla="*/ 0 h 6328611"/>
              <a:gd name="connsiteX4" fmla="*/ 2324501 w 11622505"/>
              <a:gd name="connsiteY4" fmla="*/ 0 h 6328611"/>
              <a:gd name="connsiteX5" fmla="*/ 3138076 w 11622505"/>
              <a:gd name="connsiteY5" fmla="*/ 0 h 6328611"/>
              <a:gd name="connsiteX6" fmla="*/ 3719202 w 11622505"/>
              <a:gd name="connsiteY6" fmla="*/ 0 h 6328611"/>
              <a:gd name="connsiteX7" fmla="*/ 3951652 w 11622505"/>
              <a:gd name="connsiteY7" fmla="*/ 0 h 6328611"/>
              <a:gd name="connsiteX8" fmla="*/ 4184102 w 11622505"/>
              <a:gd name="connsiteY8" fmla="*/ 0 h 6328611"/>
              <a:gd name="connsiteX9" fmla="*/ 4416552 w 11622505"/>
              <a:gd name="connsiteY9" fmla="*/ 0 h 6328611"/>
              <a:gd name="connsiteX10" fmla="*/ 4765227 w 11622505"/>
              <a:gd name="connsiteY10" fmla="*/ 0 h 6328611"/>
              <a:gd name="connsiteX11" fmla="*/ 5230127 w 11622505"/>
              <a:gd name="connsiteY11" fmla="*/ 0 h 6328611"/>
              <a:gd name="connsiteX12" fmla="*/ 5811253 w 11622505"/>
              <a:gd name="connsiteY12" fmla="*/ 0 h 6328611"/>
              <a:gd name="connsiteX13" fmla="*/ 6508603 w 11622505"/>
              <a:gd name="connsiteY13" fmla="*/ 0 h 6328611"/>
              <a:gd name="connsiteX14" fmla="*/ 6973503 w 11622505"/>
              <a:gd name="connsiteY14" fmla="*/ 0 h 6328611"/>
              <a:gd name="connsiteX15" fmla="*/ 7670853 w 11622505"/>
              <a:gd name="connsiteY15" fmla="*/ 0 h 6328611"/>
              <a:gd name="connsiteX16" fmla="*/ 8484429 w 11622505"/>
              <a:gd name="connsiteY16" fmla="*/ 0 h 6328611"/>
              <a:gd name="connsiteX17" fmla="*/ 9298004 w 11622505"/>
              <a:gd name="connsiteY17" fmla="*/ 0 h 6328611"/>
              <a:gd name="connsiteX18" fmla="*/ 9879129 w 11622505"/>
              <a:gd name="connsiteY18" fmla="*/ 0 h 6328611"/>
              <a:gd name="connsiteX19" fmla="*/ 10576480 w 11622505"/>
              <a:gd name="connsiteY19" fmla="*/ 0 h 6328611"/>
              <a:gd name="connsiteX20" fmla="*/ 11041380 w 11622505"/>
              <a:gd name="connsiteY20" fmla="*/ 0 h 6328611"/>
              <a:gd name="connsiteX21" fmla="*/ 11622505 w 11622505"/>
              <a:gd name="connsiteY21" fmla="*/ 0 h 6328611"/>
              <a:gd name="connsiteX22" fmla="*/ 11622505 w 11622505"/>
              <a:gd name="connsiteY22" fmla="*/ 385470 h 6328611"/>
              <a:gd name="connsiteX23" fmla="*/ 11622505 w 11622505"/>
              <a:gd name="connsiteY23" fmla="*/ 834226 h 6328611"/>
              <a:gd name="connsiteX24" fmla="*/ 11622505 w 11622505"/>
              <a:gd name="connsiteY24" fmla="*/ 1282982 h 6328611"/>
              <a:gd name="connsiteX25" fmla="*/ 11622505 w 11622505"/>
              <a:gd name="connsiteY25" fmla="*/ 1984883 h 6328611"/>
              <a:gd name="connsiteX26" fmla="*/ 11622505 w 11622505"/>
              <a:gd name="connsiteY26" fmla="*/ 2623497 h 6328611"/>
              <a:gd name="connsiteX27" fmla="*/ 11622505 w 11622505"/>
              <a:gd name="connsiteY27" fmla="*/ 3135539 h 6328611"/>
              <a:gd name="connsiteX28" fmla="*/ 11622505 w 11622505"/>
              <a:gd name="connsiteY28" fmla="*/ 3837440 h 6328611"/>
              <a:gd name="connsiteX29" fmla="*/ 11622505 w 11622505"/>
              <a:gd name="connsiteY29" fmla="*/ 4349482 h 6328611"/>
              <a:gd name="connsiteX30" fmla="*/ 11622505 w 11622505"/>
              <a:gd name="connsiteY30" fmla="*/ 4734952 h 6328611"/>
              <a:gd name="connsiteX31" fmla="*/ 11622505 w 11622505"/>
              <a:gd name="connsiteY31" fmla="*/ 5246994 h 6328611"/>
              <a:gd name="connsiteX32" fmla="*/ 11622505 w 11622505"/>
              <a:gd name="connsiteY32" fmla="*/ 6328611 h 6328611"/>
              <a:gd name="connsiteX33" fmla="*/ 10808930 w 11622505"/>
              <a:gd name="connsiteY33" fmla="*/ 6328611 h 6328611"/>
              <a:gd name="connsiteX34" fmla="*/ 10344029 w 11622505"/>
              <a:gd name="connsiteY34" fmla="*/ 6328611 h 6328611"/>
              <a:gd name="connsiteX35" fmla="*/ 9530454 w 11622505"/>
              <a:gd name="connsiteY35" fmla="*/ 6328611 h 6328611"/>
              <a:gd name="connsiteX36" fmla="*/ 8716879 w 11622505"/>
              <a:gd name="connsiteY36" fmla="*/ 6328611 h 6328611"/>
              <a:gd name="connsiteX37" fmla="*/ 8019528 w 11622505"/>
              <a:gd name="connsiteY37" fmla="*/ 6328611 h 6328611"/>
              <a:gd name="connsiteX38" fmla="*/ 7787078 w 11622505"/>
              <a:gd name="connsiteY38" fmla="*/ 6328611 h 6328611"/>
              <a:gd name="connsiteX39" fmla="*/ 7438403 w 11622505"/>
              <a:gd name="connsiteY39" fmla="*/ 6328611 h 6328611"/>
              <a:gd name="connsiteX40" fmla="*/ 6741053 w 11622505"/>
              <a:gd name="connsiteY40" fmla="*/ 6328611 h 6328611"/>
              <a:gd name="connsiteX41" fmla="*/ 6276153 w 11622505"/>
              <a:gd name="connsiteY41" fmla="*/ 6328611 h 6328611"/>
              <a:gd name="connsiteX42" fmla="*/ 5462577 w 11622505"/>
              <a:gd name="connsiteY42" fmla="*/ 6328611 h 6328611"/>
              <a:gd name="connsiteX43" fmla="*/ 4649002 w 11622505"/>
              <a:gd name="connsiteY43" fmla="*/ 6328611 h 6328611"/>
              <a:gd name="connsiteX44" fmla="*/ 4300327 w 11622505"/>
              <a:gd name="connsiteY44" fmla="*/ 6328611 h 6328611"/>
              <a:gd name="connsiteX45" fmla="*/ 3951652 w 11622505"/>
              <a:gd name="connsiteY45" fmla="*/ 6328611 h 6328611"/>
              <a:gd name="connsiteX46" fmla="*/ 3138076 w 11622505"/>
              <a:gd name="connsiteY46" fmla="*/ 6328611 h 6328611"/>
              <a:gd name="connsiteX47" fmla="*/ 2324501 w 11622505"/>
              <a:gd name="connsiteY47" fmla="*/ 6328611 h 6328611"/>
              <a:gd name="connsiteX48" fmla="*/ 1859601 w 11622505"/>
              <a:gd name="connsiteY48" fmla="*/ 6328611 h 6328611"/>
              <a:gd name="connsiteX49" fmla="*/ 1278476 w 11622505"/>
              <a:gd name="connsiteY49" fmla="*/ 6328611 h 6328611"/>
              <a:gd name="connsiteX50" fmla="*/ 581125 w 11622505"/>
              <a:gd name="connsiteY50" fmla="*/ 6328611 h 6328611"/>
              <a:gd name="connsiteX51" fmla="*/ 0 w 11622505"/>
              <a:gd name="connsiteY51" fmla="*/ 6328611 h 6328611"/>
              <a:gd name="connsiteX52" fmla="*/ 0 w 11622505"/>
              <a:gd name="connsiteY52" fmla="*/ 5816569 h 6328611"/>
              <a:gd name="connsiteX53" fmla="*/ 0 w 11622505"/>
              <a:gd name="connsiteY53" fmla="*/ 5241241 h 6328611"/>
              <a:gd name="connsiteX54" fmla="*/ 0 w 11622505"/>
              <a:gd name="connsiteY54" fmla="*/ 4855771 h 6328611"/>
              <a:gd name="connsiteX55" fmla="*/ 0 w 11622505"/>
              <a:gd name="connsiteY55" fmla="*/ 4153870 h 6328611"/>
              <a:gd name="connsiteX56" fmla="*/ 0 w 11622505"/>
              <a:gd name="connsiteY56" fmla="*/ 3451970 h 6328611"/>
              <a:gd name="connsiteX57" fmla="*/ 0 w 11622505"/>
              <a:gd name="connsiteY57" fmla="*/ 2813355 h 6328611"/>
              <a:gd name="connsiteX58" fmla="*/ 0 w 11622505"/>
              <a:gd name="connsiteY58" fmla="*/ 2427885 h 6328611"/>
              <a:gd name="connsiteX59" fmla="*/ 0 w 11622505"/>
              <a:gd name="connsiteY59" fmla="*/ 1725985 h 6328611"/>
              <a:gd name="connsiteX60" fmla="*/ 0 w 11622505"/>
              <a:gd name="connsiteY60" fmla="*/ 1277229 h 6328611"/>
              <a:gd name="connsiteX61" fmla="*/ 0 w 11622505"/>
              <a:gd name="connsiteY61" fmla="*/ 638614 h 6328611"/>
              <a:gd name="connsiteX62" fmla="*/ 0 w 11622505"/>
              <a:gd name="connsiteY62" fmla="*/ 0 h 63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22505" h="6328611" fill="none" extrusionOk="0">
                <a:moveTo>
                  <a:pt x="0" y="0"/>
                </a:moveTo>
                <a:cubicBezTo>
                  <a:pt x="220846" y="-32450"/>
                  <a:pt x="304513" y="2543"/>
                  <a:pt x="464900" y="0"/>
                </a:cubicBezTo>
                <a:cubicBezTo>
                  <a:pt x="625287" y="-2543"/>
                  <a:pt x="840997" y="80563"/>
                  <a:pt x="1162251" y="0"/>
                </a:cubicBezTo>
                <a:cubicBezTo>
                  <a:pt x="1483505" y="-80563"/>
                  <a:pt x="1453404" y="36283"/>
                  <a:pt x="1743376" y="0"/>
                </a:cubicBezTo>
                <a:cubicBezTo>
                  <a:pt x="2033349" y="-36283"/>
                  <a:pt x="2129443" y="59419"/>
                  <a:pt x="2324501" y="0"/>
                </a:cubicBezTo>
                <a:cubicBezTo>
                  <a:pt x="2519559" y="-59419"/>
                  <a:pt x="2755765" y="21010"/>
                  <a:pt x="3138076" y="0"/>
                </a:cubicBezTo>
                <a:cubicBezTo>
                  <a:pt x="3520387" y="-21010"/>
                  <a:pt x="3522183" y="63380"/>
                  <a:pt x="3719202" y="0"/>
                </a:cubicBezTo>
                <a:cubicBezTo>
                  <a:pt x="3916221" y="-63380"/>
                  <a:pt x="3844204" y="13641"/>
                  <a:pt x="3951652" y="0"/>
                </a:cubicBezTo>
                <a:cubicBezTo>
                  <a:pt x="4059100" y="-13641"/>
                  <a:pt x="4083932" y="27558"/>
                  <a:pt x="4184102" y="0"/>
                </a:cubicBezTo>
                <a:cubicBezTo>
                  <a:pt x="4284272" y="-27558"/>
                  <a:pt x="4369616" y="2363"/>
                  <a:pt x="4416552" y="0"/>
                </a:cubicBezTo>
                <a:cubicBezTo>
                  <a:pt x="4463488" y="-2363"/>
                  <a:pt x="4654438" y="10916"/>
                  <a:pt x="4765227" y="0"/>
                </a:cubicBezTo>
                <a:cubicBezTo>
                  <a:pt x="4876017" y="-10916"/>
                  <a:pt x="5106577" y="51441"/>
                  <a:pt x="5230127" y="0"/>
                </a:cubicBezTo>
                <a:cubicBezTo>
                  <a:pt x="5353677" y="-51441"/>
                  <a:pt x="5534761" y="4620"/>
                  <a:pt x="5811253" y="0"/>
                </a:cubicBezTo>
                <a:cubicBezTo>
                  <a:pt x="6087745" y="-4620"/>
                  <a:pt x="6269436" y="38603"/>
                  <a:pt x="6508603" y="0"/>
                </a:cubicBezTo>
                <a:cubicBezTo>
                  <a:pt x="6747770" y="-38603"/>
                  <a:pt x="6873782" y="43546"/>
                  <a:pt x="6973503" y="0"/>
                </a:cubicBezTo>
                <a:cubicBezTo>
                  <a:pt x="7073224" y="-43546"/>
                  <a:pt x="7511901" y="63774"/>
                  <a:pt x="7670853" y="0"/>
                </a:cubicBezTo>
                <a:cubicBezTo>
                  <a:pt x="7829805" y="-63774"/>
                  <a:pt x="8321287" y="70779"/>
                  <a:pt x="8484429" y="0"/>
                </a:cubicBezTo>
                <a:cubicBezTo>
                  <a:pt x="8647571" y="-70779"/>
                  <a:pt x="9012356" y="39957"/>
                  <a:pt x="9298004" y="0"/>
                </a:cubicBezTo>
                <a:cubicBezTo>
                  <a:pt x="9583653" y="-39957"/>
                  <a:pt x="9641018" y="45715"/>
                  <a:pt x="9879129" y="0"/>
                </a:cubicBezTo>
                <a:cubicBezTo>
                  <a:pt x="10117240" y="-45715"/>
                  <a:pt x="10323313" y="21746"/>
                  <a:pt x="10576480" y="0"/>
                </a:cubicBezTo>
                <a:cubicBezTo>
                  <a:pt x="10829647" y="-21746"/>
                  <a:pt x="10924412" y="8964"/>
                  <a:pt x="11041380" y="0"/>
                </a:cubicBezTo>
                <a:cubicBezTo>
                  <a:pt x="11158348" y="-8964"/>
                  <a:pt x="11402031" y="54100"/>
                  <a:pt x="11622505" y="0"/>
                </a:cubicBezTo>
                <a:cubicBezTo>
                  <a:pt x="11657397" y="112548"/>
                  <a:pt x="11603182" y="196117"/>
                  <a:pt x="11622505" y="385470"/>
                </a:cubicBezTo>
                <a:cubicBezTo>
                  <a:pt x="11641828" y="574823"/>
                  <a:pt x="11576254" y="658719"/>
                  <a:pt x="11622505" y="834226"/>
                </a:cubicBezTo>
                <a:cubicBezTo>
                  <a:pt x="11668756" y="1009733"/>
                  <a:pt x="11619584" y="1149823"/>
                  <a:pt x="11622505" y="1282982"/>
                </a:cubicBezTo>
                <a:cubicBezTo>
                  <a:pt x="11625426" y="1416141"/>
                  <a:pt x="11593607" y="1686880"/>
                  <a:pt x="11622505" y="1984883"/>
                </a:cubicBezTo>
                <a:cubicBezTo>
                  <a:pt x="11651403" y="2282886"/>
                  <a:pt x="11552756" y="2369354"/>
                  <a:pt x="11622505" y="2623497"/>
                </a:cubicBezTo>
                <a:cubicBezTo>
                  <a:pt x="11692254" y="2877640"/>
                  <a:pt x="11620916" y="3011586"/>
                  <a:pt x="11622505" y="3135539"/>
                </a:cubicBezTo>
                <a:cubicBezTo>
                  <a:pt x="11624094" y="3259492"/>
                  <a:pt x="11541308" y="3648341"/>
                  <a:pt x="11622505" y="3837440"/>
                </a:cubicBezTo>
                <a:cubicBezTo>
                  <a:pt x="11703702" y="4026539"/>
                  <a:pt x="11575817" y="4102653"/>
                  <a:pt x="11622505" y="4349482"/>
                </a:cubicBezTo>
                <a:cubicBezTo>
                  <a:pt x="11669193" y="4596311"/>
                  <a:pt x="11603900" y="4546432"/>
                  <a:pt x="11622505" y="4734952"/>
                </a:cubicBezTo>
                <a:cubicBezTo>
                  <a:pt x="11641110" y="4923472"/>
                  <a:pt x="11618483" y="5076485"/>
                  <a:pt x="11622505" y="5246994"/>
                </a:cubicBezTo>
                <a:cubicBezTo>
                  <a:pt x="11626527" y="5417503"/>
                  <a:pt x="11567607" y="5878742"/>
                  <a:pt x="11622505" y="6328611"/>
                </a:cubicBezTo>
                <a:cubicBezTo>
                  <a:pt x="11410429" y="6395216"/>
                  <a:pt x="11059228" y="6249637"/>
                  <a:pt x="10808930" y="6328611"/>
                </a:cubicBezTo>
                <a:cubicBezTo>
                  <a:pt x="10558632" y="6407585"/>
                  <a:pt x="10482809" y="6326354"/>
                  <a:pt x="10344029" y="6328611"/>
                </a:cubicBezTo>
                <a:cubicBezTo>
                  <a:pt x="10205249" y="6330868"/>
                  <a:pt x="9793633" y="6285241"/>
                  <a:pt x="9530454" y="6328611"/>
                </a:cubicBezTo>
                <a:cubicBezTo>
                  <a:pt x="9267276" y="6371981"/>
                  <a:pt x="9086114" y="6311956"/>
                  <a:pt x="8716879" y="6328611"/>
                </a:cubicBezTo>
                <a:cubicBezTo>
                  <a:pt x="8347645" y="6345266"/>
                  <a:pt x="8176238" y="6326901"/>
                  <a:pt x="8019528" y="6328611"/>
                </a:cubicBezTo>
                <a:cubicBezTo>
                  <a:pt x="7862818" y="6330321"/>
                  <a:pt x="7859170" y="6318722"/>
                  <a:pt x="7787078" y="6328611"/>
                </a:cubicBezTo>
                <a:cubicBezTo>
                  <a:pt x="7714986" y="6338500"/>
                  <a:pt x="7577786" y="6313996"/>
                  <a:pt x="7438403" y="6328611"/>
                </a:cubicBezTo>
                <a:cubicBezTo>
                  <a:pt x="7299020" y="6343226"/>
                  <a:pt x="6882421" y="6306550"/>
                  <a:pt x="6741053" y="6328611"/>
                </a:cubicBezTo>
                <a:cubicBezTo>
                  <a:pt x="6599685" y="6350672"/>
                  <a:pt x="6417307" y="6323529"/>
                  <a:pt x="6276153" y="6328611"/>
                </a:cubicBezTo>
                <a:cubicBezTo>
                  <a:pt x="6134999" y="6333693"/>
                  <a:pt x="5768142" y="6251474"/>
                  <a:pt x="5462577" y="6328611"/>
                </a:cubicBezTo>
                <a:cubicBezTo>
                  <a:pt x="5157012" y="6405748"/>
                  <a:pt x="4845443" y="6326470"/>
                  <a:pt x="4649002" y="6328611"/>
                </a:cubicBezTo>
                <a:cubicBezTo>
                  <a:pt x="4452562" y="6330752"/>
                  <a:pt x="4442801" y="6293190"/>
                  <a:pt x="4300327" y="6328611"/>
                </a:cubicBezTo>
                <a:cubicBezTo>
                  <a:pt x="4157853" y="6364032"/>
                  <a:pt x="4048204" y="6306812"/>
                  <a:pt x="3951652" y="6328611"/>
                </a:cubicBezTo>
                <a:cubicBezTo>
                  <a:pt x="3855101" y="6350410"/>
                  <a:pt x="3439922" y="6274558"/>
                  <a:pt x="3138076" y="6328611"/>
                </a:cubicBezTo>
                <a:cubicBezTo>
                  <a:pt x="2836230" y="6382664"/>
                  <a:pt x="2652178" y="6310191"/>
                  <a:pt x="2324501" y="6328611"/>
                </a:cubicBezTo>
                <a:cubicBezTo>
                  <a:pt x="1996824" y="6347031"/>
                  <a:pt x="2074371" y="6291585"/>
                  <a:pt x="1859601" y="6328611"/>
                </a:cubicBezTo>
                <a:cubicBezTo>
                  <a:pt x="1644831" y="6365637"/>
                  <a:pt x="1463488" y="6308630"/>
                  <a:pt x="1278476" y="6328611"/>
                </a:cubicBezTo>
                <a:cubicBezTo>
                  <a:pt x="1093464" y="6348592"/>
                  <a:pt x="751795" y="6256134"/>
                  <a:pt x="581125" y="6328611"/>
                </a:cubicBezTo>
                <a:cubicBezTo>
                  <a:pt x="410455" y="6401088"/>
                  <a:pt x="120040" y="6269343"/>
                  <a:pt x="0" y="6328611"/>
                </a:cubicBezTo>
                <a:cubicBezTo>
                  <a:pt x="-23835" y="6141113"/>
                  <a:pt x="54087" y="6047545"/>
                  <a:pt x="0" y="5816569"/>
                </a:cubicBezTo>
                <a:cubicBezTo>
                  <a:pt x="-54087" y="5585593"/>
                  <a:pt x="58880" y="5437978"/>
                  <a:pt x="0" y="5241241"/>
                </a:cubicBezTo>
                <a:cubicBezTo>
                  <a:pt x="-58880" y="5044504"/>
                  <a:pt x="32861" y="4968726"/>
                  <a:pt x="0" y="4855771"/>
                </a:cubicBezTo>
                <a:cubicBezTo>
                  <a:pt x="-32861" y="4742816"/>
                  <a:pt x="77887" y="4434409"/>
                  <a:pt x="0" y="4153870"/>
                </a:cubicBezTo>
                <a:cubicBezTo>
                  <a:pt x="-77887" y="3873331"/>
                  <a:pt x="6445" y="3596620"/>
                  <a:pt x="0" y="3451970"/>
                </a:cubicBezTo>
                <a:cubicBezTo>
                  <a:pt x="-6445" y="3307320"/>
                  <a:pt x="15675" y="2943721"/>
                  <a:pt x="0" y="2813355"/>
                </a:cubicBezTo>
                <a:cubicBezTo>
                  <a:pt x="-15675" y="2682990"/>
                  <a:pt x="43827" y="2530852"/>
                  <a:pt x="0" y="2427885"/>
                </a:cubicBezTo>
                <a:cubicBezTo>
                  <a:pt x="-43827" y="2324918"/>
                  <a:pt x="39538" y="2005531"/>
                  <a:pt x="0" y="1725985"/>
                </a:cubicBezTo>
                <a:cubicBezTo>
                  <a:pt x="-39538" y="1446439"/>
                  <a:pt x="31503" y="1439240"/>
                  <a:pt x="0" y="1277229"/>
                </a:cubicBezTo>
                <a:cubicBezTo>
                  <a:pt x="-31503" y="1115218"/>
                  <a:pt x="21284" y="821809"/>
                  <a:pt x="0" y="638614"/>
                </a:cubicBezTo>
                <a:cubicBezTo>
                  <a:pt x="-21284" y="455420"/>
                  <a:pt x="45498" y="177621"/>
                  <a:pt x="0" y="0"/>
                </a:cubicBezTo>
                <a:close/>
              </a:path>
              <a:path w="11622505" h="6328611" stroke="0" extrusionOk="0">
                <a:moveTo>
                  <a:pt x="0" y="0"/>
                </a:moveTo>
                <a:cubicBezTo>
                  <a:pt x="140228" y="-46577"/>
                  <a:pt x="326557" y="4196"/>
                  <a:pt x="464900" y="0"/>
                </a:cubicBezTo>
                <a:cubicBezTo>
                  <a:pt x="603243" y="-4196"/>
                  <a:pt x="775640" y="41015"/>
                  <a:pt x="1046025" y="0"/>
                </a:cubicBezTo>
                <a:cubicBezTo>
                  <a:pt x="1316410" y="-41015"/>
                  <a:pt x="1614127" y="94536"/>
                  <a:pt x="1859601" y="0"/>
                </a:cubicBezTo>
                <a:cubicBezTo>
                  <a:pt x="2105075" y="-94536"/>
                  <a:pt x="2499113" y="34650"/>
                  <a:pt x="2673176" y="0"/>
                </a:cubicBezTo>
                <a:cubicBezTo>
                  <a:pt x="2847239" y="-34650"/>
                  <a:pt x="2822173" y="27047"/>
                  <a:pt x="2905626" y="0"/>
                </a:cubicBezTo>
                <a:cubicBezTo>
                  <a:pt x="2989079" y="-27047"/>
                  <a:pt x="3327312" y="1241"/>
                  <a:pt x="3486752" y="0"/>
                </a:cubicBezTo>
                <a:cubicBezTo>
                  <a:pt x="3646192" y="-1241"/>
                  <a:pt x="4092840" y="39365"/>
                  <a:pt x="4300327" y="0"/>
                </a:cubicBezTo>
                <a:cubicBezTo>
                  <a:pt x="4507815" y="-39365"/>
                  <a:pt x="4621090" y="69154"/>
                  <a:pt x="4881452" y="0"/>
                </a:cubicBezTo>
                <a:cubicBezTo>
                  <a:pt x="5141815" y="-69154"/>
                  <a:pt x="5308939" y="33351"/>
                  <a:pt x="5578802" y="0"/>
                </a:cubicBezTo>
                <a:cubicBezTo>
                  <a:pt x="5848665" y="-33351"/>
                  <a:pt x="5741493" y="11210"/>
                  <a:pt x="5811253" y="0"/>
                </a:cubicBezTo>
                <a:cubicBezTo>
                  <a:pt x="5881013" y="-11210"/>
                  <a:pt x="6048270" y="39618"/>
                  <a:pt x="6159928" y="0"/>
                </a:cubicBezTo>
                <a:cubicBezTo>
                  <a:pt x="6271587" y="-39618"/>
                  <a:pt x="6666329" y="63839"/>
                  <a:pt x="6857278" y="0"/>
                </a:cubicBezTo>
                <a:cubicBezTo>
                  <a:pt x="7048227" y="-63839"/>
                  <a:pt x="7146104" y="299"/>
                  <a:pt x="7322178" y="0"/>
                </a:cubicBezTo>
                <a:cubicBezTo>
                  <a:pt x="7498252" y="-299"/>
                  <a:pt x="7600118" y="6476"/>
                  <a:pt x="7787078" y="0"/>
                </a:cubicBezTo>
                <a:cubicBezTo>
                  <a:pt x="7974038" y="-6476"/>
                  <a:pt x="7926068" y="7941"/>
                  <a:pt x="8019528" y="0"/>
                </a:cubicBezTo>
                <a:cubicBezTo>
                  <a:pt x="8112988" y="-7941"/>
                  <a:pt x="8197303" y="24333"/>
                  <a:pt x="8251979" y="0"/>
                </a:cubicBezTo>
                <a:cubicBezTo>
                  <a:pt x="8306655" y="-24333"/>
                  <a:pt x="8410522" y="7489"/>
                  <a:pt x="8484429" y="0"/>
                </a:cubicBezTo>
                <a:cubicBezTo>
                  <a:pt x="8558336" y="-7489"/>
                  <a:pt x="8778302" y="43494"/>
                  <a:pt x="8949329" y="0"/>
                </a:cubicBezTo>
                <a:cubicBezTo>
                  <a:pt x="9120356" y="-43494"/>
                  <a:pt x="9237365" y="374"/>
                  <a:pt x="9414229" y="0"/>
                </a:cubicBezTo>
                <a:cubicBezTo>
                  <a:pt x="9591093" y="-374"/>
                  <a:pt x="10010287" y="90837"/>
                  <a:pt x="10227804" y="0"/>
                </a:cubicBezTo>
                <a:cubicBezTo>
                  <a:pt x="10445322" y="-90837"/>
                  <a:pt x="10565767" y="13567"/>
                  <a:pt x="10692705" y="0"/>
                </a:cubicBezTo>
                <a:cubicBezTo>
                  <a:pt x="10819643" y="-13567"/>
                  <a:pt x="11184744" y="67824"/>
                  <a:pt x="11622505" y="0"/>
                </a:cubicBezTo>
                <a:cubicBezTo>
                  <a:pt x="11634768" y="177267"/>
                  <a:pt x="11588601" y="306831"/>
                  <a:pt x="11622505" y="512042"/>
                </a:cubicBezTo>
                <a:cubicBezTo>
                  <a:pt x="11656409" y="717253"/>
                  <a:pt x="11584699" y="876848"/>
                  <a:pt x="11622505" y="1150657"/>
                </a:cubicBezTo>
                <a:cubicBezTo>
                  <a:pt x="11660311" y="1424467"/>
                  <a:pt x="11614450" y="1619616"/>
                  <a:pt x="11622505" y="1789271"/>
                </a:cubicBezTo>
                <a:cubicBezTo>
                  <a:pt x="11630560" y="1958926"/>
                  <a:pt x="11584990" y="2175956"/>
                  <a:pt x="11622505" y="2301313"/>
                </a:cubicBezTo>
                <a:cubicBezTo>
                  <a:pt x="11660020" y="2426670"/>
                  <a:pt x="11603860" y="2647464"/>
                  <a:pt x="11622505" y="2876641"/>
                </a:cubicBezTo>
                <a:cubicBezTo>
                  <a:pt x="11641150" y="3105818"/>
                  <a:pt x="11579794" y="3107252"/>
                  <a:pt x="11622505" y="3262111"/>
                </a:cubicBezTo>
                <a:cubicBezTo>
                  <a:pt x="11665216" y="3416970"/>
                  <a:pt x="11591069" y="3642230"/>
                  <a:pt x="11622505" y="3900726"/>
                </a:cubicBezTo>
                <a:cubicBezTo>
                  <a:pt x="11653941" y="4159223"/>
                  <a:pt x="11587236" y="4212824"/>
                  <a:pt x="11622505" y="4412768"/>
                </a:cubicBezTo>
                <a:cubicBezTo>
                  <a:pt x="11657774" y="4612712"/>
                  <a:pt x="11546140" y="4930935"/>
                  <a:pt x="11622505" y="5114668"/>
                </a:cubicBezTo>
                <a:cubicBezTo>
                  <a:pt x="11698870" y="5298401"/>
                  <a:pt x="11587986" y="5372868"/>
                  <a:pt x="11622505" y="5563424"/>
                </a:cubicBezTo>
                <a:cubicBezTo>
                  <a:pt x="11657024" y="5753980"/>
                  <a:pt x="11545655" y="6164859"/>
                  <a:pt x="11622505" y="6328611"/>
                </a:cubicBezTo>
                <a:cubicBezTo>
                  <a:pt x="11571984" y="6354729"/>
                  <a:pt x="11497812" y="6325898"/>
                  <a:pt x="11390055" y="6328611"/>
                </a:cubicBezTo>
                <a:cubicBezTo>
                  <a:pt x="11282298" y="6331324"/>
                  <a:pt x="11206290" y="6321344"/>
                  <a:pt x="11157605" y="6328611"/>
                </a:cubicBezTo>
                <a:cubicBezTo>
                  <a:pt x="11108920" y="6335878"/>
                  <a:pt x="10621412" y="6271375"/>
                  <a:pt x="10344029" y="6328611"/>
                </a:cubicBezTo>
                <a:cubicBezTo>
                  <a:pt x="10066646" y="6385847"/>
                  <a:pt x="9999447" y="6285585"/>
                  <a:pt x="9879129" y="6328611"/>
                </a:cubicBezTo>
                <a:cubicBezTo>
                  <a:pt x="9758811" y="6371637"/>
                  <a:pt x="9721072" y="6314340"/>
                  <a:pt x="9646679" y="6328611"/>
                </a:cubicBezTo>
                <a:cubicBezTo>
                  <a:pt x="9572286" y="6342882"/>
                  <a:pt x="9502592" y="6306775"/>
                  <a:pt x="9414229" y="6328611"/>
                </a:cubicBezTo>
                <a:cubicBezTo>
                  <a:pt x="9325866" y="6350447"/>
                  <a:pt x="8997298" y="6286921"/>
                  <a:pt x="8833104" y="6328611"/>
                </a:cubicBezTo>
                <a:cubicBezTo>
                  <a:pt x="8668910" y="6370301"/>
                  <a:pt x="8375368" y="6293128"/>
                  <a:pt x="8019528" y="6328611"/>
                </a:cubicBezTo>
                <a:cubicBezTo>
                  <a:pt x="7663688" y="6364094"/>
                  <a:pt x="7478926" y="6326366"/>
                  <a:pt x="7205953" y="6328611"/>
                </a:cubicBezTo>
                <a:cubicBezTo>
                  <a:pt x="6932981" y="6330856"/>
                  <a:pt x="6972676" y="6281127"/>
                  <a:pt x="6741053" y="6328611"/>
                </a:cubicBezTo>
                <a:cubicBezTo>
                  <a:pt x="6509430" y="6376095"/>
                  <a:pt x="6364050" y="6259038"/>
                  <a:pt x="6043703" y="6328611"/>
                </a:cubicBezTo>
                <a:cubicBezTo>
                  <a:pt x="5723356" y="6398184"/>
                  <a:pt x="5583668" y="6297761"/>
                  <a:pt x="5462577" y="6328611"/>
                </a:cubicBezTo>
                <a:cubicBezTo>
                  <a:pt x="5341486" y="6359461"/>
                  <a:pt x="4914424" y="6323327"/>
                  <a:pt x="4765227" y="6328611"/>
                </a:cubicBezTo>
                <a:cubicBezTo>
                  <a:pt x="4616030" y="6333895"/>
                  <a:pt x="4460011" y="6328272"/>
                  <a:pt x="4300327" y="6328611"/>
                </a:cubicBezTo>
                <a:cubicBezTo>
                  <a:pt x="4140643" y="6328950"/>
                  <a:pt x="4156445" y="6304402"/>
                  <a:pt x="4067877" y="6328611"/>
                </a:cubicBezTo>
                <a:cubicBezTo>
                  <a:pt x="3979309" y="6352820"/>
                  <a:pt x="3940105" y="6316667"/>
                  <a:pt x="3835427" y="6328611"/>
                </a:cubicBezTo>
                <a:cubicBezTo>
                  <a:pt x="3730749" y="6340555"/>
                  <a:pt x="3530311" y="6273056"/>
                  <a:pt x="3370526" y="6328611"/>
                </a:cubicBezTo>
                <a:cubicBezTo>
                  <a:pt x="3210741" y="6384166"/>
                  <a:pt x="2800017" y="6280256"/>
                  <a:pt x="2556951" y="6328611"/>
                </a:cubicBezTo>
                <a:cubicBezTo>
                  <a:pt x="2313885" y="6376966"/>
                  <a:pt x="2348094" y="6307067"/>
                  <a:pt x="2208276" y="6328611"/>
                </a:cubicBezTo>
                <a:cubicBezTo>
                  <a:pt x="2068459" y="6350155"/>
                  <a:pt x="1806960" y="6319721"/>
                  <a:pt x="1627151" y="6328611"/>
                </a:cubicBezTo>
                <a:cubicBezTo>
                  <a:pt x="1447342" y="6337501"/>
                  <a:pt x="1269290" y="6311029"/>
                  <a:pt x="1162250" y="6328611"/>
                </a:cubicBezTo>
                <a:cubicBezTo>
                  <a:pt x="1055210" y="6346193"/>
                  <a:pt x="970731" y="6312033"/>
                  <a:pt x="813575" y="6328611"/>
                </a:cubicBezTo>
                <a:cubicBezTo>
                  <a:pt x="656420" y="6345189"/>
                  <a:pt x="185043" y="6315500"/>
                  <a:pt x="0" y="6328611"/>
                </a:cubicBezTo>
                <a:cubicBezTo>
                  <a:pt x="-39016" y="6101896"/>
                  <a:pt x="28785" y="5899032"/>
                  <a:pt x="0" y="5753283"/>
                </a:cubicBezTo>
                <a:cubicBezTo>
                  <a:pt x="-28785" y="5607534"/>
                  <a:pt x="32727" y="5423913"/>
                  <a:pt x="0" y="5177954"/>
                </a:cubicBezTo>
                <a:cubicBezTo>
                  <a:pt x="-32727" y="4931995"/>
                  <a:pt x="46713" y="4836136"/>
                  <a:pt x="0" y="4602626"/>
                </a:cubicBezTo>
                <a:cubicBezTo>
                  <a:pt x="-46713" y="4369116"/>
                  <a:pt x="24327" y="4196886"/>
                  <a:pt x="0" y="3964012"/>
                </a:cubicBezTo>
                <a:cubicBezTo>
                  <a:pt x="-24327" y="3731138"/>
                  <a:pt x="43896" y="3685296"/>
                  <a:pt x="0" y="3578542"/>
                </a:cubicBezTo>
                <a:cubicBezTo>
                  <a:pt x="-43896" y="3471788"/>
                  <a:pt x="24598" y="3169256"/>
                  <a:pt x="0" y="2876641"/>
                </a:cubicBezTo>
                <a:cubicBezTo>
                  <a:pt x="-24598" y="2584026"/>
                  <a:pt x="33142" y="2558912"/>
                  <a:pt x="0" y="2427885"/>
                </a:cubicBezTo>
                <a:cubicBezTo>
                  <a:pt x="-33142" y="2296858"/>
                  <a:pt x="20114" y="2069969"/>
                  <a:pt x="0" y="1915843"/>
                </a:cubicBezTo>
                <a:cubicBezTo>
                  <a:pt x="-20114" y="1761717"/>
                  <a:pt x="69973" y="1517387"/>
                  <a:pt x="0" y="1277229"/>
                </a:cubicBezTo>
                <a:cubicBezTo>
                  <a:pt x="-69973" y="1037071"/>
                  <a:pt x="22478" y="832389"/>
                  <a:pt x="0" y="575328"/>
                </a:cubicBezTo>
                <a:cubicBezTo>
                  <a:pt x="-22478" y="318267"/>
                  <a:pt x="39446" y="11851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209987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11DA905-FC85-8360-AAFD-9608E771D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1875" y="653710"/>
            <a:ext cx="6896100" cy="39528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CBA1C46-20E7-F3F3-D7A3-B40C09072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647" y="828007"/>
            <a:ext cx="3066760" cy="578876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EBB4E0-03F8-A760-001C-F47084B4819B}"/>
              </a:ext>
            </a:extLst>
          </p:cNvPr>
          <p:cNvSpPr/>
          <p:nvPr/>
        </p:nvSpPr>
        <p:spPr>
          <a:xfrm>
            <a:off x="3997658" y="536240"/>
            <a:ext cx="4384534" cy="40703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أبطالي الرائعين </a:t>
            </a:r>
          </a:p>
          <a:p>
            <a:pPr algn="ctr" rtl="1">
              <a:lnSpc>
                <a:spcPct val="150000"/>
              </a:lnSpc>
            </a:pPr>
            <a:r>
              <a:rPr lang="ar-AE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لنبدأ تحدي اليوم بهذا 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AE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الفيدي</a:t>
            </a:r>
            <a:r>
              <a:rPr lang="ar-AE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AE" sz="4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AE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أنتم مستعدون للفوز ؟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882A45-BBF0-FC18-E7E8-032B554DB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359" y="3429000"/>
            <a:ext cx="1201677" cy="173525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F90C53B-C2E7-5131-C26D-B5625FCEE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994" y="5005138"/>
            <a:ext cx="2301003" cy="1852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0786A-2725-C6D9-7DD0-3535D94CDA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99293" y="3600799"/>
            <a:ext cx="1584311" cy="15150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AC0576-551E-5815-03FA-FB5B88938723}"/>
              </a:ext>
            </a:extLst>
          </p:cNvPr>
          <p:cNvSpPr/>
          <p:nvPr/>
        </p:nvSpPr>
        <p:spPr>
          <a:xfrm>
            <a:off x="10787927" y="575314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36701BC-E0E0-D5EC-E1F1-089816CB24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71" y="5005137"/>
            <a:ext cx="2301003" cy="1852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3D59D8-29A1-4749-E586-BB4305021C63}"/>
              </a:ext>
            </a:extLst>
          </p:cNvPr>
          <p:cNvSpPr/>
          <p:nvPr/>
        </p:nvSpPr>
        <p:spPr>
          <a:xfrm>
            <a:off x="945002" y="576628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B54D1-65C0-AA71-9BFC-89DFA5D00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0211" y="6593305"/>
            <a:ext cx="2021747" cy="321427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AA0D8EA-255E-6028-D509-3E0AD4ADD71B}"/>
              </a:ext>
            </a:extLst>
          </p:cNvPr>
          <p:cNvSpPr/>
          <p:nvPr/>
        </p:nvSpPr>
        <p:spPr>
          <a:xfrm>
            <a:off x="0" y="493059"/>
            <a:ext cx="1264024" cy="394447"/>
          </a:xfrm>
          <a:custGeom>
            <a:avLst/>
            <a:gdLst>
              <a:gd name="connsiteX0" fmla="*/ 0 w 1264024"/>
              <a:gd name="connsiteY0" fmla="*/ 0 h 394447"/>
              <a:gd name="connsiteX1" fmla="*/ 1066801 w 1264024"/>
              <a:gd name="connsiteY1" fmla="*/ 0 h 394447"/>
              <a:gd name="connsiteX2" fmla="*/ 1264024 w 1264024"/>
              <a:gd name="connsiteY2" fmla="*/ 197224 h 394447"/>
              <a:gd name="connsiteX3" fmla="*/ 1066801 w 1264024"/>
              <a:gd name="connsiteY3" fmla="*/ 394447 h 394447"/>
              <a:gd name="connsiteX4" fmla="*/ 0 w 1264024"/>
              <a:gd name="connsiteY4" fmla="*/ 394447 h 394447"/>
              <a:gd name="connsiteX5" fmla="*/ 0 w 1264024"/>
              <a:gd name="connsiteY5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4024" h="394447" fill="none" extrusionOk="0">
                <a:moveTo>
                  <a:pt x="0" y="0"/>
                </a:moveTo>
                <a:cubicBezTo>
                  <a:pt x="120694" y="67346"/>
                  <a:pt x="951129" y="24253"/>
                  <a:pt x="1066801" y="0"/>
                </a:cubicBezTo>
                <a:cubicBezTo>
                  <a:pt x="1151284" y="83173"/>
                  <a:pt x="1219413" y="180790"/>
                  <a:pt x="1264024" y="197224"/>
                </a:cubicBezTo>
                <a:cubicBezTo>
                  <a:pt x="1153913" y="274363"/>
                  <a:pt x="1113796" y="377483"/>
                  <a:pt x="1066801" y="394447"/>
                </a:cubicBezTo>
                <a:cubicBezTo>
                  <a:pt x="729728" y="341165"/>
                  <a:pt x="353730" y="425075"/>
                  <a:pt x="0" y="394447"/>
                </a:cubicBezTo>
                <a:cubicBezTo>
                  <a:pt x="-28765" y="198918"/>
                  <a:pt x="-9238" y="195490"/>
                  <a:pt x="0" y="0"/>
                </a:cubicBezTo>
                <a:close/>
              </a:path>
              <a:path w="1264024" h="394447" stroke="0" extrusionOk="0">
                <a:moveTo>
                  <a:pt x="0" y="0"/>
                </a:moveTo>
                <a:cubicBezTo>
                  <a:pt x="418096" y="-39989"/>
                  <a:pt x="925066" y="49379"/>
                  <a:pt x="1066801" y="0"/>
                </a:cubicBezTo>
                <a:cubicBezTo>
                  <a:pt x="1098135" y="16451"/>
                  <a:pt x="1197054" y="136646"/>
                  <a:pt x="1264024" y="197224"/>
                </a:cubicBezTo>
                <a:cubicBezTo>
                  <a:pt x="1217656" y="227946"/>
                  <a:pt x="1140264" y="298409"/>
                  <a:pt x="1066801" y="394447"/>
                </a:cubicBezTo>
                <a:cubicBezTo>
                  <a:pt x="840417" y="314196"/>
                  <a:pt x="340500" y="391516"/>
                  <a:pt x="0" y="394447"/>
                </a:cubicBezTo>
                <a:cubicBezTo>
                  <a:pt x="2234" y="316427"/>
                  <a:pt x="24907" y="135283"/>
                  <a:pt x="0" y="0"/>
                </a:cubicBezTo>
                <a:close/>
              </a:path>
            </a:pathLst>
          </a:custGeom>
          <a:solidFill>
            <a:srgbClr val="69E6C9"/>
          </a:solidFill>
          <a:ln>
            <a:extLst>
              <a:ext uri="{C807C97D-BFC1-408E-A445-0C87EB9F89A2}">
                <ask:lineSketchStyleProps xmlns:ask="http://schemas.microsoft.com/office/drawing/2018/sketchyshapes" sd="4049690591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57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727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86279E8-04B9-ACF1-7CDD-31884F1F2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662" t="31898" r="24178" b="250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4EC95-E6E5-408A-7161-1302769527B3}"/>
              </a:ext>
            </a:extLst>
          </p:cNvPr>
          <p:cNvSpPr/>
          <p:nvPr/>
        </p:nvSpPr>
        <p:spPr>
          <a:xfrm>
            <a:off x="284746" y="264694"/>
            <a:ext cx="11622505" cy="6328611"/>
          </a:xfrm>
          <a:custGeom>
            <a:avLst/>
            <a:gdLst>
              <a:gd name="connsiteX0" fmla="*/ 0 w 11622505"/>
              <a:gd name="connsiteY0" fmla="*/ 0 h 6328611"/>
              <a:gd name="connsiteX1" fmla="*/ 464900 w 11622505"/>
              <a:gd name="connsiteY1" fmla="*/ 0 h 6328611"/>
              <a:gd name="connsiteX2" fmla="*/ 1162251 w 11622505"/>
              <a:gd name="connsiteY2" fmla="*/ 0 h 6328611"/>
              <a:gd name="connsiteX3" fmla="*/ 1743376 w 11622505"/>
              <a:gd name="connsiteY3" fmla="*/ 0 h 6328611"/>
              <a:gd name="connsiteX4" fmla="*/ 2324501 w 11622505"/>
              <a:gd name="connsiteY4" fmla="*/ 0 h 6328611"/>
              <a:gd name="connsiteX5" fmla="*/ 3138076 w 11622505"/>
              <a:gd name="connsiteY5" fmla="*/ 0 h 6328611"/>
              <a:gd name="connsiteX6" fmla="*/ 3719202 w 11622505"/>
              <a:gd name="connsiteY6" fmla="*/ 0 h 6328611"/>
              <a:gd name="connsiteX7" fmla="*/ 3951652 w 11622505"/>
              <a:gd name="connsiteY7" fmla="*/ 0 h 6328611"/>
              <a:gd name="connsiteX8" fmla="*/ 4184102 w 11622505"/>
              <a:gd name="connsiteY8" fmla="*/ 0 h 6328611"/>
              <a:gd name="connsiteX9" fmla="*/ 4416552 w 11622505"/>
              <a:gd name="connsiteY9" fmla="*/ 0 h 6328611"/>
              <a:gd name="connsiteX10" fmla="*/ 4765227 w 11622505"/>
              <a:gd name="connsiteY10" fmla="*/ 0 h 6328611"/>
              <a:gd name="connsiteX11" fmla="*/ 5230127 w 11622505"/>
              <a:gd name="connsiteY11" fmla="*/ 0 h 6328611"/>
              <a:gd name="connsiteX12" fmla="*/ 5811253 w 11622505"/>
              <a:gd name="connsiteY12" fmla="*/ 0 h 6328611"/>
              <a:gd name="connsiteX13" fmla="*/ 6508603 w 11622505"/>
              <a:gd name="connsiteY13" fmla="*/ 0 h 6328611"/>
              <a:gd name="connsiteX14" fmla="*/ 6973503 w 11622505"/>
              <a:gd name="connsiteY14" fmla="*/ 0 h 6328611"/>
              <a:gd name="connsiteX15" fmla="*/ 7670853 w 11622505"/>
              <a:gd name="connsiteY15" fmla="*/ 0 h 6328611"/>
              <a:gd name="connsiteX16" fmla="*/ 8484429 w 11622505"/>
              <a:gd name="connsiteY16" fmla="*/ 0 h 6328611"/>
              <a:gd name="connsiteX17" fmla="*/ 9298004 w 11622505"/>
              <a:gd name="connsiteY17" fmla="*/ 0 h 6328611"/>
              <a:gd name="connsiteX18" fmla="*/ 9879129 w 11622505"/>
              <a:gd name="connsiteY18" fmla="*/ 0 h 6328611"/>
              <a:gd name="connsiteX19" fmla="*/ 10576480 w 11622505"/>
              <a:gd name="connsiteY19" fmla="*/ 0 h 6328611"/>
              <a:gd name="connsiteX20" fmla="*/ 11041380 w 11622505"/>
              <a:gd name="connsiteY20" fmla="*/ 0 h 6328611"/>
              <a:gd name="connsiteX21" fmla="*/ 11622505 w 11622505"/>
              <a:gd name="connsiteY21" fmla="*/ 0 h 6328611"/>
              <a:gd name="connsiteX22" fmla="*/ 11622505 w 11622505"/>
              <a:gd name="connsiteY22" fmla="*/ 385470 h 6328611"/>
              <a:gd name="connsiteX23" fmla="*/ 11622505 w 11622505"/>
              <a:gd name="connsiteY23" fmla="*/ 834226 h 6328611"/>
              <a:gd name="connsiteX24" fmla="*/ 11622505 w 11622505"/>
              <a:gd name="connsiteY24" fmla="*/ 1282982 h 6328611"/>
              <a:gd name="connsiteX25" fmla="*/ 11622505 w 11622505"/>
              <a:gd name="connsiteY25" fmla="*/ 1984883 h 6328611"/>
              <a:gd name="connsiteX26" fmla="*/ 11622505 w 11622505"/>
              <a:gd name="connsiteY26" fmla="*/ 2623497 h 6328611"/>
              <a:gd name="connsiteX27" fmla="*/ 11622505 w 11622505"/>
              <a:gd name="connsiteY27" fmla="*/ 3135539 h 6328611"/>
              <a:gd name="connsiteX28" fmla="*/ 11622505 w 11622505"/>
              <a:gd name="connsiteY28" fmla="*/ 3837440 h 6328611"/>
              <a:gd name="connsiteX29" fmla="*/ 11622505 w 11622505"/>
              <a:gd name="connsiteY29" fmla="*/ 4349482 h 6328611"/>
              <a:gd name="connsiteX30" fmla="*/ 11622505 w 11622505"/>
              <a:gd name="connsiteY30" fmla="*/ 4734952 h 6328611"/>
              <a:gd name="connsiteX31" fmla="*/ 11622505 w 11622505"/>
              <a:gd name="connsiteY31" fmla="*/ 5246994 h 6328611"/>
              <a:gd name="connsiteX32" fmla="*/ 11622505 w 11622505"/>
              <a:gd name="connsiteY32" fmla="*/ 6328611 h 6328611"/>
              <a:gd name="connsiteX33" fmla="*/ 10808930 w 11622505"/>
              <a:gd name="connsiteY33" fmla="*/ 6328611 h 6328611"/>
              <a:gd name="connsiteX34" fmla="*/ 10344029 w 11622505"/>
              <a:gd name="connsiteY34" fmla="*/ 6328611 h 6328611"/>
              <a:gd name="connsiteX35" fmla="*/ 9530454 w 11622505"/>
              <a:gd name="connsiteY35" fmla="*/ 6328611 h 6328611"/>
              <a:gd name="connsiteX36" fmla="*/ 8716879 w 11622505"/>
              <a:gd name="connsiteY36" fmla="*/ 6328611 h 6328611"/>
              <a:gd name="connsiteX37" fmla="*/ 8019528 w 11622505"/>
              <a:gd name="connsiteY37" fmla="*/ 6328611 h 6328611"/>
              <a:gd name="connsiteX38" fmla="*/ 7787078 w 11622505"/>
              <a:gd name="connsiteY38" fmla="*/ 6328611 h 6328611"/>
              <a:gd name="connsiteX39" fmla="*/ 7438403 w 11622505"/>
              <a:gd name="connsiteY39" fmla="*/ 6328611 h 6328611"/>
              <a:gd name="connsiteX40" fmla="*/ 6741053 w 11622505"/>
              <a:gd name="connsiteY40" fmla="*/ 6328611 h 6328611"/>
              <a:gd name="connsiteX41" fmla="*/ 6276153 w 11622505"/>
              <a:gd name="connsiteY41" fmla="*/ 6328611 h 6328611"/>
              <a:gd name="connsiteX42" fmla="*/ 5462577 w 11622505"/>
              <a:gd name="connsiteY42" fmla="*/ 6328611 h 6328611"/>
              <a:gd name="connsiteX43" fmla="*/ 4649002 w 11622505"/>
              <a:gd name="connsiteY43" fmla="*/ 6328611 h 6328611"/>
              <a:gd name="connsiteX44" fmla="*/ 4300327 w 11622505"/>
              <a:gd name="connsiteY44" fmla="*/ 6328611 h 6328611"/>
              <a:gd name="connsiteX45" fmla="*/ 3951652 w 11622505"/>
              <a:gd name="connsiteY45" fmla="*/ 6328611 h 6328611"/>
              <a:gd name="connsiteX46" fmla="*/ 3138076 w 11622505"/>
              <a:gd name="connsiteY46" fmla="*/ 6328611 h 6328611"/>
              <a:gd name="connsiteX47" fmla="*/ 2324501 w 11622505"/>
              <a:gd name="connsiteY47" fmla="*/ 6328611 h 6328611"/>
              <a:gd name="connsiteX48" fmla="*/ 1859601 w 11622505"/>
              <a:gd name="connsiteY48" fmla="*/ 6328611 h 6328611"/>
              <a:gd name="connsiteX49" fmla="*/ 1278476 w 11622505"/>
              <a:gd name="connsiteY49" fmla="*/ 6328611 h 6328611"/>
              <a:gd name="connsiteX50" fmla="*/ 581125 w 11622505"/>
              <a:gd name="connsiteY50" fmla="*/ 6328611 h 6328611"/>
              <a:gd name="connsiteX51" fmla="*/ 0 w 11622505"/>
              <a:gd name="connsiteY51" fmla="*/ 6328611 h 6328611"/>
              <a:gd name="connsiteX52" fmla="*/ 0 w 11622505"/>
              <a:gd name="connsiteY52" fmla="*/ 5816569 h 6328611"/>
              <a:gd name="connsiteX53" fmla="*/ 0 w 11622505"/>
              <a:gd name="connsiteY53" fmla="*/ 5241241 h 6328611"/>
              <a:gd name="connsiteX54" fmla="*/ 0 w 11622505"/>
              <a:gd name="connsiteY54" fmla="*/ 4855771 h 6328611"/>
              <a:gd name="connsiteX55" fmla="*/ 0 w 11622505"/>
              <a:gd name="connsiteY55" fmla="*/ 4153870 h 6328611"/>
              <a:gd name="connsiteX56" fmla="*/ 0 w 11622505"/>
              <a:gd name="connsiteY56" fmla="*/ 3451970 h 6328611"/>
              <a:gd name="connsiteX57" fmla="*/ 0 w 11622505"/>
              <a:gd name="connsiteY57" fmla="*/ 2813355 h 6328611"/>
              <a:gd name="connsiteX58" fmla="*/ 0 w 11622505"/>
              <a:gd name="connsiteY58" fmla="*/ 2427885 h 6328611"/>
              <a:gd name="connsiteX59" fmla="*/ 0 w 11622505"/>
              <a:gd name="connsiteY59" fmla="*/ 1725985 h 6328611"/>
              <a:gd name="connsiteX60" fmla="*/ 0 w 11622505"/>
              <a:gd name="connsiteY60" fmla="*/ 1277229 h 6328611"/>
              <a:gd name="connsiteX61" fmla="*/ 0 w 11622505"/>
              <a:gd name="connsiteY61" fmla="*/ 638614 h 6328611"/>
              <a:gd name="connsiteX62" fmla="*/ 0 w 11622505"/>
              <a:gd name="connsiteY62" fmla="*/ 0 h 63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22505" h="6328611" fill="none" extrusionOk="0">
                <a:moveTo>
                  <a:pt x="0" y="0"/>
                </a:moveTo>
                <a:cubicBezTo>
                  <a:pt x="220846" y="-32450"/>
                  <a:pt x="304513" y="2543"/>
                  <a:pt x="464900" y="0"/>
                </a:cubicBezTo>
                <a:cubicBezTo>
                  <a:pt x="625287" y="-2543"/>
                  <a:pt x="840997" y="80563"/>
                  <a:pt x="1162251" y="0"/>
                </a:cubicBezTo>
                <a:cubicBezTo>
                  <a:pt x="1483505" y="-80563"/>
                  <a:pt x="1453404" y="36283"/>
                  <a:pt x="1743376" y="0"/>
                </a:cubicBezTo>
                <a:cubicBezTo>
                  <a:pt x="2033349" y="-36283"/>
                  <a:pt x="2129443" y="59419"/>
                  <a:pt x="2324501" y="0"/>
                </a:cubicBezTo>
                <a:cubicBezTo>
                  <a:pt x="2519559" y="-59419"/>
                  <a:pt x="2755765" y="21010"/>
                  <a:pt x="3138076" y="0"/>
                </a:cubicBezTo>
                <a:cubicBezTo>
                  <a:pt x="3520387" y="-21010"/>
                  <a:pt x="3522183" y="63380"/>
                  <a:pt x="3719202" y="0"/>
                </a:cubicBezTo>
                <a:cubicBezTo>
                  <a:pt x="3916221" y="-63380"/>
                  <a:pt x="3844204" y="13641"/>
                  <a:pt x="3951652" y="0"/>
                </a:cubicBezTo>
                <a:cubicBezTo>
                  <a:pt x="4059100" y="-13641"/>
                  <a:pt x="4083932" y="27558"/>
                  <a:pt x="4184102" y="0"/>
                </a:cubicBezTo>
                <a:cubicBezTo>
                  <a:pt x="4284272" y="-27558"/>
                  <a:pt x="4369616" y="2363"/>
                  <a:pt x="4416552" y="0"/>
                </a:cubicBezTo>
                <a:cubicBezTo>
                  <a:pt x="4463488" y="-2363"/>
                  <a:pt x="4654438" y="10916"/>
                  <a:pt x="4765227" y="0"/>
                </a:cubicBezTo>
                <a:cubicBezTo>
                  <a:pt x="4876017" y="-10916"/>
                  <a:pt x="5106577" y="51441"/>
                  <a:pt x="5230127" y="0"/>
                </a:cubicBezTo>
                <a:cubicBezTo>
                  <a:pt x="5353677" y="-51441"/>
                  <a:pt x="5534761" y="4620"/>
                  <a:pt x="5811253" y="0"/>
                </a:cubicBezTo>
                <a:cubicBezTo>
                  <a:pt x="6087745" y="-4620"/>
                  <a:pt x="6269436" y="38603"/>
                  <a:pt x="6508603" y="0"/>
                </a:cubicBezTo>
                <a:cubicBezTo>
                  <a:pt x="6747770" y="-38603"/>
                  <a:pt x="6873782" y="43546"/>
                  <a:pt x="6973503" y="0"/>
                </a:cubicBezTo>
                <a:cubicBezTo>
                  <a:pt x="7073224" y="-43546"/>
                  <a:pt x="7511901" y="63774"/>
                  <a:pt x="7670853" y="0"/>
                </a:cubicBezTo>
                <a:cubicBezTo>
                  <a:pt x="7829805" y="-63774"/>
                  <a:pt x="8321287" y="70779"/>
                  <a:pt x="8484429" y="0"/>
                </a:cubicBezTo>
                <a:cubicBezTo>
                  <a:pt x="8647571" y="-70779"/>
                  <a:pt x="9012356" y="39957"/>
                  <a:pt x="9298004" y="0"/>
                </a:cubicBezTo>
                <a:cubicBezTo>
                  <a:pt x="9583653" y="-39957"/>
                  <a:pt x="9641018" y="45715"/>
                  <a:pt x="9879129" y="0"/>
                </a:cubicBezTo>
                <a:cubicBezTo>
                  <a:pt x="10117240" y="-45715"/>
                  <a:pt x="10323313" y="21746"/>
                  <a:pt x="10576480" y="0"/>
                </a:cubicBezTo>
                <a:cubicBezTo>
                  <a:pt x="10829647" y="-21746"/>
                  <a:pt x="10924412" y="8964"/>
                  <a:pt x="11041380" y="0"/>
                </a:cubicBezTo>
                <a:cubicBezTo>
                  <a:pt x="11158348" y="-8964"/>
                  <a:pt x="11402031" y="54100"/>
                  <a:pt x="11622505" y="0"/>
                </a:cubicBezTo>
                <a:cubicBezTo>
                  <a:pt x="11657397" y="112548"/>
                  <a:pt x="11603182" y="196117"/>
                  <a:pt x="11622505" y="385470"/>
                </a:cubicBezTo>
                <a:cubicBezTo>
                  <a:pt x="11641828" y="574823"/>
                  <a:pt x="11576254" y="658719"/>
                  <a:pt x="11622505" y="834226"/>
                </a:cubicBezTo>
                <a:cubicBezTo>
                  <a:pt x="11668756" y="1009733"/>
                  <a:pt x="11619584" y="1149823"/>
                  <a:pt x="11622505" y="1282982"/>
                </a:cubicBezTo>
                <a:cubicBezTo>
                  <a:pt x="11625426" y="1416141"/>
                  <a:pt x="11593607" y="1686880"/>
                  <a:pt x="11622505" y="1984883"/>
                </a:cubicBezTo>
                <a:cubicBezTo>
                  <a:pt x="11651403" y="2282886"/>
                  <a:pt x="11552756" y="2369354"/>
                  <a:pt x="11622505" y="2623497"/>
                </a:cubicBezTo>
                <a:cubicBezTo>
                  <a:pt x="11692254" y="2877640"/>
                  <a:pt x="11620916" y="3011586"/>
                  <a:pt x="11622505" y="3135539"/>
                </a:cubicBezTo>
                <a:cubicBezTo>
                  <a:pt x="11624094" y="3259492"/>
                  <a:pt x="11541308" y="3648341"/>
                  <a:pt x="11622505" y="3837440"/>
                </a:cubicBezTo>
                <a:cubicBezTo>
                  <a:pt x="11703702" y="4026539"/>
                  <a:pt x="11575817" y="4102653"/>
                  <a:pt x="11622505" y="4349482"/>
                </a:cubicBezTo>
                <a:cubicBezTo>
                  <a:pt x="11669193" y="4596311"/>
                  <a:pt x="11603900" y="4546432"/>
                  <a:pt x="11622505" y="4734952"/>
                </a:cubicBezTo>
                <a:cubicBezTo>
                  <a:pt x="11641110" y="4923472"/>
                  <a:pt x="11618483" y="5076485"/>
                  <a:pt x="11622505" y="5246994"/>
                </a:cubicBezTo>
                <a:cubicBezTo>
                  <a:pt x="11626527" y="5417503"/>
                  <a:pt x="11567607" y="5878742"/>
                  <a:pt x="11622505" y="6328611"/>
                </a:cubicBezTo>
                <a:cubicBezTo>
                  <a:pt x="11410429" y="6395216"/>
                  <a:pt x="11059228" y="6249637"/>
                  <a:pt x="10808930" y="6328611"/>
                </a:cubicBezTo>
                <a:cubicBezTo>
                  <a:pt x="10558632" y="6407585"/>
                  <a:pt x="10482809" y="6326354"/>
                  <a:pt x="10344029" y="6328611"/>
                </a:cubicBezTo>
                <a:cubicBezTo>
                  <a:pt x="10205249" y="6330868"/>
                  <a:pt x="9793633" y="6285241"/>
                  <a:pt x="9530454" y="6328611"/>
                </a:cubicBezTo>
                <a:cubicBezTo>
                  <a:pt x="9267276" y="6371981"/>
                  <a:pt x="9086114" y="6311956"/>
                  <a:pt x="8716879" y="6328611"/>
                </a:cubicBezTo>
                <a:cubicBezTo>
                  <a:pt x="8347645" y="6345266"/>
                  <a:pt x="8176238" y="6326901"/>
                  <a:pt x="8019528" y="6328611"/>
                </a:cubicBezTo>
                <a:cubicBezTo>
                  <a:pt x="7862818" y="6330321"/>
                  <a:pt x="7859170" y="6318722"/>
                  <a:pt x="7787078" y="6328611"/>
                </a:cubicBezTo>
                <a:cubicBezTo>
                  <a:pt x="7714986" y="6338500"/>
                  <a:pt x="7577786" y="6313996"/>
                  <a:pt x="7438403" y="6328611"/>
                </a:cubicBezTo>
                <a:cubicBezTo>
                  <a:pt x="7299020" y="6343226"/>
                  <a:pt x="6882421" y="6306550"/>
                  <a:pt x="6741053" y="6328611"/>
                </a:cubicBezTo>
                <a:cubicBezTo>
                  <a:pt x="6599685" y="6350672"/>
                  <a:pt x="6417307" y="6323529"/>
                  <a:pt x="6276153" y="6328611"/>
                </a:cubicBezTo>
                <a:cubicBezTo>
                  <a:pt x="6134999" y="6333693"/>
                  <a:pt x="5768142" y="6251474"/>
                  <a:pt x="5462577" y="6328611"/>
                </a:cubicBezTo>
                <a:cubicBezTo>
                  <a:pt x="5157012" y="6405748"/>
                  <a:pt x="4845443" y="6326470"/>
                  <a:pt x="4649002" y="6328611"/>
                </a:cubicBezTo>
                <a:cubicBezTo>
                  <a:pt x="4452562" y="6330752"/>
                  <a:pt x="4442801" y="6293190"/>
                  <a:pt x="4300327" y="6328611"/>
                </a:cubicBezTo>
                <a:cubicBezTo>
                  <a:pt x="4157853" y="6364032"/>
                  <a:pt x="4048204" y="6306812"/>
                  <a:pt x="3951652" y="6328611"/>
                </a:cubicBezTo>
                <a:cubicBezTo>
                  <a:pt x="3855101" y="6350410"/>
                  <a:pt x="3439922" y="6274558"/>
                  <a:pt x="3138076" y="6328611"/>
                </a:cubicBezTo>
                <a:cubicBezTo>
                  <a:pt x="2836230" y="6382664"/>
                  <a:pt x="2652178" y="6310191"/>
                  <a:pt x="2324501" y="6328611"/>
                </a:cubicBezTo>
                <a:cubicBezTo>
                  <a:pt x="1996824" y="6347031"/>
                  <a:pt x="2074371" y="6291585"/>
                  <a:pt x="1859601" y="6328611"/>
                </a:cubicBezTo>
                <a:cubicBezTo>
                  <a:pt x="1644831" y="6365637"/>
                  <a:pt x="1463488" y="6308630"/>
                  <a:pt x="1278476" y="6328611"/>
                </a:cubicBezTo>
                <a:cubicBezTo>
                  <a:pt x="1093464" y="6348592"/>
                  <a:pt x="751795" y="6256134"/>
                  <a:pt x="581125" y="6328611"/>
                </a:cubicBezTo>
                <a:cubicBezTo>
                  <a:pt x="410455" y="6401088"/>
                  <a:pt x="120040" y="6269343"/>
                  <a:pt x="0" y="6328611"/>
                </a:cubicBezTo>
                <a:cubicBezTo>
                  <a:pt x="-23835" y="6141113"/>
                  <a:pt x="54087" y="6047545"/>
                  <a:pt x="0" y="5816569"/>
                </a:cubicBezTo>
                <a:cubicBezTo>
                  <a:pt x="-54087" y="5585593"/>
                  <a:pt x="58880" y="5437978"/>
                  <a:pt x="0" y="5241241"/>
                </a:cubicBezTo>
                <a:cubicBezTo>
                  <a:pt x="-58880" y="5044504"/>
                  <a:pt x="32861" y="4968726"/>
                  <a:pt x="0" y="4855771"/>
                </a:cubicBezTo>
                <a:cubicBezTo>
                  <a:pt x="-32861" y="4742816"/>
                  <a:pt x="77887" y="4434409"/>
                  <a:pt x="0" y="4153870"/>
                </a:cubicBezTo>
                <a:cubicBezTo>
                  <a:pt x="-77887" y="3873331"/>
                  <a:pt x="6445" y="3596620"/>
                  <a:pt x="0" y="3451970"/>
                </a:cubicBezTo>
                <a:cubicBezTo>
                  <a:pt x="-6445" y="3307320"/>
                  <a:pt x="15675" y="2943721"/>
                  <a:pt x="0" y="2813355"/>
                </a:cubicBezTo>
                <a:cubicBezTo>
                  <a:pt x="-15675" y="2682990"/>
                  <a:pt x="43827" y="2530852"/>
                  <a:pt x="0" y="2427885"/>
                </a:cubicBezTo>
                <a:cubicBezTo>
                  <a:pt x="-43827" y="2324918"/>
                  <a:pt x="39538" y="2005531"/>
                  <a:pt x="0" y="1725985"/>
                </a:cubicBezTo>
                <a:cubicBezTo>
                  <a:pt x="-39538" y="1446439"/>
                  <a:pt x="31503" y="1439240"/>
                  <a:pt x="0" y="1277229"/>
                </a:cubicBezTo>
                <a:cubicBezTo>
                  <a:pt x="-31503" y="1115218"/>
                  <a:pt x="21284" y="821809"/>
                  <a:pt x="0" y="638614"/>
                </a:cubicBezTo>
                <a:cubicBezTo>
                  <a:pt x="-21284" y="455420"/>
                  <a:pt x="45498" y="177621"/>
                  <a:pt x="0" y="0"/>
                </a:cubicBezTo>
                <a:close/>
              </a:path>
              <a:path w="11622505" h="6328611" stroke="0" extrusionOk="0">
                <a:moveTo>
                  <a:pt x="0" y="0"/>
                </a:moveTo>
                <a:cubicBezTo>
                  <a:pt x="140228" y="-46577"/>
                  <a:pt x="326557" y="4196"/>
                  <a:pt x="464900" y="0"/>
                </a:cubicBezTo>
                <a:cubicBezTo>
                  <a:pt x="603243" y="-4196"/>
                  <a:pt x="775640" y="41015"/>
                  <a:pt x="1046025" y="0"/>
                </a:cubicBezTo>
                <a:cubicBezTo>
                  <a:pt x="1316410" y="-41015"/>
                  <a:pt x="1614127" y="94536"/>
                  <a:pt x="1859601" y="0"/>
                </a:cubicBezTo>
                <a:cubicBezTo>
                  <a:pt x="2105075" y="-94536"/>
                  <a:pt x="2499113" y="34650"/>
                  <a:pt x="2673176" y="0"/>
                </a:cubicBezTo>
                <a:cubicBezTo>
                  <a:pt x="2847239" y="-34650"/>
                  <a:pt x="2822173" y="27047"/>
                  <a:pt x="2905626" y="0"/>
                </a:cubicBezTo>
                <a:cubicBezTo>
                  <a:pt x="2989079" y="-27047"/>
                  <a:pt x="3327312" y="1241"/>
                  <a:pt x="3486752" y="0"/>
                </a:cubicBezTo>
                <a:cubicBezTo>
                  <a:pt x="3646192" y="-1241"/>
                  <a:pt x="4092840" y="39365"/>
                  <a:pt x="4300327" y="0"/>
                </a:cubicBezTo>
                <a:cubicBezTo>
                  <a:pt x="4507815" y="-39365"/>
                  <a:pt x="4621090" y="69154"/>
                  <a:pt x="4881452" y="0"/>
                </a:cubicBezTo>
                <a:cubicBezTo>
                  <a:pt x="5141815" y="-69154"/>
                  <a:pt x="5308939" y="33351"/>
                  <a:pt x="5578802" y="0"/>
                </a:cubicBezTo>
                <a:cubicBezTo>
                  <a:pt x="5848665" y="-33351"/>
                  <a:pt x="5741493" y="11210"/>
                  <a:pt x="5811253" y="0"/>
                </a:cubicBezTo>
                <a:cubicBezTo>
                  <a:pt x="5881013" y="-11210"/>
                  <a:pt x="6048270" y="39618"/>
                  <a:pt x="6159928" y="0"/>
                </a:cubicBezTo>
                <a:cubicBezTo>
                  <a:pt x="6271587" y="-39618"/>
                  <a:pt x="6666329" y="63839"/>
                  <a:pt x="6857278" y="0"/>
                </a:cubicBezTo>
                <a:cubicBezTo>
                  <a:pt x="7048227" y="-63839"/>
                  <a:pt x="7146104" y="299"/>
                  <a:pt x="7322178" y="0"/>
                </a:cubicBezTo>
                <a:cubicBezTo>
                  <a:pt x="7498252" y="-299"/>
                  <a:pt x="7600118" y="6476"/>
                  <a:pt x="7787078" y="0"/>
                </a:cubicBezTo>
                <a:cubicBezTo>
                  <a:pt x="7974038" y="-6476"/>
                  <a:pt x="7926068" y="7941"/>
                  <a:pt x="8019528" y="0"/>
                </a:cubicBezTo>
                <a:cubicBezTo>
                  <a:pt x="8112988" y="-7941"/>
                  <a:pt x="8197303" y="24333"/>
                  <a:pt x="8251979" y="0"/>
                </a:cubicBezTo>
                <a:cubicBezTo>
                  <a:pt x="8306655" y="-24333"/>
                  <a:pt x="8410522" y="7489"/>
                  <a:pt x="8484429" y="0"/>
                </a:cubicBezTo>
                <a:cubicBezTo>
                  <a:pt x="8558336" y="-7489"/>
                  <a:pt x="8778302" y="43494"/>
                  <a:pt x="8949329" y="0"/>
                </a:cubicBezTo>
                <a:cubicBezTo>
                  <a:pt x="9120356" y="-43494"/>
                  <a:pt x="9237365" y="374"/>
                  <a:pt x="9414229" y="0"/>
                </a:cubicBezTo>
                <a:cubicBezTo>
                  <a:pt x="9591093" y="-374"/>
                  <a:pt x="10010287" y="90837"/>
                  <a:pt x="10227804" y="0"/>
                </a:cubicBezTo>
                <a:cubicBezTo>
                  <a:pt x="10445322" y="-90837"/>
                  <a:pt x="10565767" y="13567"/>
                  <a:pt x="10692705" y="0"/>
                </a:cubicBezTo>
                <a:cubicBezTo>
                  <a:pt x="10819643" y="-13567"/>
                  <a:pt x="11184744" y="67824"/>
                  <a:pt x="11622505" y="0"/>
                </a:cubicBezTo>
                <a:cubicBezTo>
                  <a:pt x="11634768" y="177267"/>
                  <a:pt x="11588601" y="306831"/>
                  <a:pt x="11622505" y="512042"/>
                </a:cubicBezTo>
                <a:cubicBezTo>
                  <a:pt x="11656409" y="717253"/>
                  <a:pt x="11584699" y="876848"/>
                  <a:pt x="11622505" y="1150657"/>
                </a:cubicBezTo>
                <a:cubicBezTo>
                  <a:pt x="11660311" y="1424467"/>
                  <a:pt x="11614450" y="1619616"/>
                  <a:pt x="11622505" y="1789271"/>
                </a:cubicBezTo>
                <a:cubicBezTo>
                  <a:pt x="11630560" y="1958926"/>
                  <a:pt x="11584990" y="2175956"/>
                  <a:pt x="11622505" y="2301313"/>
                </a:cubicBezTo>
                <a:cubicBezTo>
                  <a:pt x="11660020" y="2426670"/>
                  <a:pt x="11603860" y="2647464"/>
                  <a:pt x="11622505" y="2876641"/>
                </a:cubicBezTo>
                <a:cubicBezTo>
                  <a:pt x="11641150" y="3105818"/>
                  <a:pt x="11579794" y="3107252"/>
                  <a:pt x="11622505" y="3262111"/>
                </a:cubicBezTo>
                <a:cubicBezTo>
                  <a:pt x="11665216" y="3416970"/>
                  <a:pt x="11591069" y="3642230"/>
                  <a:pt x="11622505" y="3900726"/>
                </a:cubicBezTo>
                <a:cubicBezTo>
                  <a:pt x="11653941" y="4159223"/>
                  <a:pt x="11587236" y="4212824"/>
                  <a:pt x="11622505" y="4412768"/>
                </a:cubicBezTo>
                <a:cubicBezTo>
                  <a:pt x="11657774" y="4612712"/>
                  <a:pt x="11546140" y="4930935"/>
                  <a:pt x="11622505" y="5114668"/>
                </a:cubicBezTo>
                <a:cubicBezTo>
                  <a:pt x="11698870" y="5298401"/>
                  <a:pt x="11587986" y="5372868"/>
                  <a:pt x="11622505" y="5563424"/>
                </a:cubicBezTo>
                <a:cubicBezTo>
                  <a:pt x="11657024" y="5753980"/>
                  <a:pt x="11545655" y="6164859"/>
                  <a:pt x="11622505" y="6328611"/>
                </a:cubicBezTo>
                <a:cubicBezTo>
                  <a:pt x="11571984" y="6354729"/>
                  <a:pt x="11497812" y="6325898"/>
                  <a:pt x="11390055" y="6328611"/>
                </a:cubicBezTo>
                <a:cubicBezTo>
                  <a:pt x="11282298" y="6331324"/>
                  <a:pt x="11206290" y="6321344"/>
                  <a:pt x="11157605" y="6328611"/>
                </a:cubicBezTo>
                <a:cubicBezTo>
                  <a:pt x="11108920" y="6335878"/>
                  <a:pt x="10621412" y="6271375"/>
                  <a:pt x="10344029" y="6328611"/>
                </a:cubicBezTo>
                <a:cubicBezTo>
                  <a:pt x="10066646" y="6385847"/>
                  <a:pt x="9999447" y="6285585"/>
                  <a:pt x="9879129" y="6328611"/>
                </a:cubicBezTo>
                <a:cubicBezTo>
                  <a:pt x="9758811" y="6371637"/>
                  <a:pt x="9721072" y="6314340"/>
                  <a:pt x="9646679" y="6328611"/>
                </a:cubicBezTo>
                <a:cubicBezTo>
                  <a:pt x="9572286" y="6342882"/>
                  <a:pt x="9502592" y="6306775"/>
                  <a:pt x="9414229" y="6328611"/>
                </a:cubicBezTo>
                <a:cubicBezTo>
                  <a:pt x="9325866" y="6350447"/>
                  <a:pt x="8997298" y="6286921"/>
                  <a:pt x="8833104" y="6328611"/>
                </a:cubicBezTo>
                <a:cubicBezTo>
                  <a:pt x="8668910" y="6370301"/>
                  <a:pt x="8375368" y="6293128"/>
                  <a:pt x="8019528" y="6328611"/>
                </a:cubicBezTo>
                <a:cubicBezTo>
                  <a:pt x="7663688" y="6364094"/>
                  <a:pt x="7478926" y="6326366"/>
                  <a:pt x="7205953" y="6328611"/>
                </a:cubicBezTo>
                <a:cubicBezTo>
                  <a:pt x="6932981" y="6330856"/>
                  <a:pt x="6972676" y="6281127"/>
                  <a:pt x="6741053" y="6328611"/>
                </a:cubicBezTo>
                <a:cubicBezTo>
                  <a:pt x="6509430" y="6376095"/>
                  <a:pt x="6364050" y="6259038"/>
                  <a:pt x="6043703" y="6328611"/>
                </a:cubicBezTo>
                <a:cubicBezTo>
                  <a:pt x="5723356" y="6398184"/>
                  <a:pt x="5583668" y="6297761"/>
                  <a:pt x="5462577" y="6328611"/>
                </a:cubicBezTo>
                <a:cubicBezTo>
                  <a:pt x="5341486" y="6359461"/>
                  <a:pt x="4914424" y="6323327"/>
                  <a:pt x="4765227" y="6328611"/>
                </a:cubicBezTo>
                <a:cubicBezTo>
                  <a:pt x="4616030" y="6333895"/>
                  <a:pt x="4460011" y="6328272"/>
                  <a:pt x="4300327" y="6328611"/>
                </a:cubicBezTo>
                <a:cubicBezTo>
                  <a:pt x="4140643" y="6328950"/>
                  <a:pt x="4156445" y="6304402"/>
                  <a:pt x="4067877" y="6328611"/>
                </a:cubicBezTo>
                <a:cubicBezTo>
                  <a:pt x="3979309" y="6352820"/>
                  <a:pt x="3940105" y="6316667"/>
                  <a:pt x="3835427" y="6328611"/>
                </a:cubicBezTo>
                <a:cubicBezTo>
                  <a:pt x="3730749" y="6340555"/>
                  <a:pt x="3530311" y="6273056"/>
                  <a:pt x="3370526" y="6328611"/>
                </a:cubicBezTo>
                <a:cubicBezTo>
                  <a:pt x="3210741" y="6384166"/>
                  <a:pt x="2800017" y="6280256"/>
                  <a:pt x="2556951" y="6328611"/>
                </a:cubicBezTo>
                <a:cubicBezTo>
                  <a:pt x="2313885" y="6376966"/>
                  <a:pt x="2348094" y="6307067"/>
                  <a:pt x="2208276" y="6328611"/>
                </a:cubicBezTo>
                <a:cubicBezTo>
                  <a:pt x="2068459" y="6350155"/>
                  <a:pt x="1806960" y="6319721"/>
                  <a:pt x="1627151" y="6328611"/>
                </a:cubicBezTo>
                <a:cubicBezTo>
                  <a:pt x="1447342" y="6337501"/>
                  <a:pt x="1269290" y="6311029"/>
                  <a:pt x="1162250" y="6328611"/>
                </a:cubicBezTo>
                <a:cubicBezTo>
                  <a:pt x="1055210" y="6346193"/>
                  <a:pt x="970731" y="6312033"/>
                  <a:pt x="813575" y="6328611"/>
                </a:cubicBezTo>
                <a:cubicBezTo>
                  <a:pt x="656420" y="6345189"/>
                  <a:pt x="185043" y="6315500"/>
                  <a:pt x="0" y="6328611"/>
                </a:cubicBezTo>
                <a:cubicBezTo>
                  <a:pt x="-39016" y="6101896"/>
                  <a:pt x="28785" y="5899032"/>
                  <a:pt x="0" y="5753283"/>
                </a:cubicBezTo>
                <a:cubicBezTo>
                  <a:pt x="-28785" y="5607534"/>
                  <a:pt x="32727" y="5423913"/>
                  <a:pt x="0" y="5177954"/>
                </a:cubicBezTo>
                <a:cubicBezTo>
                  <a:pt x="-32727" y="4931995"/>
                  <a:pt x="46713" y="4836136"/>
                  <a:pt x="0" y="4602626"/>
                </a:cubicBezTo>
                <a:cubicBezTo>
                  <a:pt x="-46713" y="4369116"/>
                  <a:pt x="24327" y="4196886"/>
                  <a:pt x="0" y="3964012"/>
                </a:cubicBezTo>
                <a:cubicBezTo>
                  <a:pt x="-24327" y="3731138"/>
                  <a:pt x="43896" y="3685296"/>
                  <a:pt x="0" y="3578542"/>
                </a:cubicBezTo>
                <a:cubicBezTo>
                  <a:pt x="-43896" y="3471788"/>
                  <a:pt x="24598" y="3169256"/>
                  <a:pt x="0" y="2876641"/>
                </a:cubicBezTo>
                <a:cubicBezTo>
                  <a:pt x="-24598" y="2584026"/>
                  <a:pt x="33142" y="2558912"/>
                  <a:pt x="0" y="2427885"/>
                </a:cubicBezTo>
                <a:cubicBezTo>
                  <a:pt x="-33142" y="2296858"/>
                  <a:pt x="20114" y="2069969"/>
                  <a:pt x="0" y="1915843"/>
                </a:cubicBezTo>
                <a:cubicBezTo>
                  <a:pt x="-20114" y="1761717"/>
                  <a:pt x="69973" y="1517387"/>
                  <a:pt x="0" y="1277229"/>
                </a:cubicBezTo>
                <a:cubicBezTo>
                  <a:pt x="-69973" y="1037071"/>
                  <a:pt x="22478" y="832389"/>
                  <a:pt x="0" y="575328"/>
                </a:cubicBezTo>
                <a:cubicBezTo>
                  <a:pt x="-22478" y="318267"/>
                  <a:pt x="39446" y="11851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209987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" name="الفرق بين التاء المربوطة والتاء المفتوحة والهاء - Arabic for Kids">
            <a:hlinkClick r:id="" action="ppaction://media"/>
            <a:extLst>
              <a:ext uri="{FF2B5EF4-FFF2-40B4-BE49-F238E27FC236}">
                <a16:creationId xmlns:a16="http://schemas.microsoft.com/office/drawing/2014/main" id="{925FB27B-4F2E-C016-EF8F-238C37EBEE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78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3440" y="423737"/>
            <a:ext cx="8021919" cy="4512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E4AED3-FD8E-E0F8-F262-9C244E040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359" y="3429000"/>
            <a:ext cx="1201677" cy="173525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50FA67-DA36-ADF5-252B-1545B26318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994" y="5005138"/>
            <a:ext cx="2301003" cy="1852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794D75-1636-7C71-A09B-2F4AE6AB8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99293" y="3600799"/>
            <a:ext cx="1584311" cy="15150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1203AE-A8DB-3F38-CAE9-F332D50AA828}"/>
              </a:ext>
            </a:extLst>
          </p:cNvPr>
          <p:cNvSpPr/>
          <p:nvPr/>
        </p:nvSpPr>
        <p:spPr>
          <a:xfrm>
            <a:off x="10787927" y="575314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E3450C9-B5D0-9E8A-E380-C2C4CDF33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71" y="5005137"/>
            <a:ext cx="2301003" cy="1852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21327C-8244-86DF-554A-3A4B9C0F9D25}"/>
              </a:ext>
            </a:extLst>
          </p:cNvPr>
          <p:cNvSpPr/>
          <p:nvPr/>
        </p:nvSpPr>
        <p:spPr>
          <a:xfrm>
            <a:off x="945002" y="576628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90147-C5CB-54AE-A340-EE07264E7F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0211" y="6593305"/>
            <a:ext cx="2021747" cy="321427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078E338-99C5-3CB2-10ED-711335707804}"/>
              </a:ext>
            </a:extLst>
          </p:cNvPr>
          <p:cNvSpPr/>
          <p:nvPr/>
        </p:nvSpPr>
        <p:spPr>
          <a:xfrm>
            <a:off x="0" y="493059"/>
            <a:ext cx="1264024" cy="394447"/>
          </a:xfrm>
          <a:custGeom>
            <a:avLst/>
            <a:gdLst>
              <a:gd name="connsiteX0" fmla="*/ 0 w 1264024"/>
              <a:gd name="connsiteY0" fmla="*/ 0 h 394447"/>
              <a:gd name="connsiteX1" fmla="*/ 1066801 w 1264024"/>
              <a:gd name="connsiteY1" fmla="*/ 0 h 394447"/>
              <a:gd name="connsiteX2" fmla="*/ 1264024 w 1264024"/>
              <a:gd name="connsiteY2" fmla="*/ 197224 h 394447"/>
              <a:gd name="connsiteX3" fmla="*/ 1066801 w 1264024"/>
              <a:gd name="connsiteY3" fmla="*/ 394447 h 394447"/>
              <a:gd name="connsiteX4" fmla="*/ 0 w 1264024"/>
              <a:gd name="connsiteY4" fmla="*/ 394447 h 394447"/>
              <a:gd name="connsiteX5" fmla="*/ 0 w 1264024"/>
              <a:gd name="connsiteY5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4024" h="394447" fill="none" extrusionOk="0">
                <a:moveTo>
                  <a:pt x="0" y="0"/>
                </a:moveTo>
                <a:cubicBezTo>
                  <a:pt x="120694" y="67346"/>
                  <a:pt x="951129" y="24253"/>
                  <a:pt x="1066801" y="0"/>
                </a:cubicBezTo>
                <a:cubicBezTo>
                  <a:pt x="1151284" y="83173"/>
                  <a:pt x="1219413" y="180790"/>
                  <a:pt x="1264024" y="197224"/>
                </a:cubicBezTo>
                <a:cubicBezTo>
                  <a:pt x="1153913" y="274363"/>
                  <a:pt x="1113796" y="377483"/>
                  <a:pt x="1066801" y="394447"/>
                </a:cubicBezTo>
                <a:cubicBezTo>
                  <a:pt x="729728" y="341165"/>
                  <a:pt x="353730" y="425075"/>
                  <a:pt x="0" y="394447"/>
                </a:cubicBezTo>
                <a:cubicBezTo>
                  <a:pt x="-28765" y="198918"/>
                  <a:pt x="-9238" y="195490"/>
                  <a:pt x="0" y="0"/>
                </a:cubicBezTo>
                <a:close/>
              </a:path>
              <a:path w="1264024" h="394447" stroke="0" extrusionOk="0">
                <a:moveTo>
                  <a:pt x="0" y="0"/>
                </a:moveTo>
                <a:cubicBezTo>
                  <a:pt x="418096" y="-39989"/>
                  <a:pt x="925066" y="49379"/>
                  <a:pt x="1066801" y="0"/>
                </a:cubicBezTo>
                <a:cubicBezTo>
                  <a:pt x="1098135" y="16451"/>
                  <a:pt x="1197054" y="136646"/>
                  <a:pt x="1264024" y="197224"/>
                </a:cubicBezTo>
                <a:cubicBezTo>
                  <a:pt x="1217656" y="227946"/>
                  <a:pt x="1140264" y="298409"/>
                  <a:pt x="1066801" y="394447"/>
                </a:cubicBezTo>
                <a:cubicBezTo>
                  <a:pt x="840417" y="314196"/>
                  <a:pt x="340500" y="391516"/>
                  <a:pt x="0" y="394447"/>
                </a:cubicBezTo>
                <a:cubicBezTo>
                  <a:pt x="2234" y="316427"/>
                  <a:pt x="24907" y="135283"/>
                  <a:pt x="0" y="0"/>
                </a:cubicBezTo>
                <a:close/>
              </a:path>
            </a:pathLst>
          </a:custGeom>
          <a:solidFill>
            <a:srgbClr val="69E6C9"/>
          </a:solidFill>
          <a:ln>
            <a:extLst>
              <a:ext uri="{C807C97D-BFC1-408E-A445-0C87EB9F89A2}">
                <ask:lineSketchStyleProps xmlns:ask="http://schemas.microsoft.com/office/drawing/2018/sketchyshapes" sd="4049690591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85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86279E8-04B9-ACF1-7CDD-31884F1F2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662" t="31898" r="24178" b="250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4EC95-E6E5-408A-7161-1302769527B3}"/>
              </a:ext>
            </a:extLst>
          </p:cNvPr>
          <p:cNvSpPr/>
          <p:nvPr/>
        </p:nvSpPr>
        <p:spPr>
          <a:xfrm>
            <a:off x="284746" y="264694"/>
            <a:ext cx="11622505" cy="6328611"/>
          </a:xfrm>
          <a:custGeom>
            <a:avLst/>
            <a:gdLst>
              <a:gd name="connsiteX0" fmla="*/ 0 w 11622505"/>
              <a:gd name="connsiteY0" fmla="*/ 0 h 6328611"/>
              <a:gd name="connsiteX1" fmla="*/ 464900 w 11622505"/>
              <a:gd name="connsiteY1" fmla="*/ 0 h 6328611"/>
              <a:gd name="connsiteX2" fmla="*/ 1162251 w 11622505"/>
              <a:gd name="connsiteY2" fmla="*/ 0 h 6328611"/>
              <a:gd name="connsiteX3" fmla="*/ 1743376 w 11622505"/>
              <a:gd name="connsiteY3" fmla="*/ 0 h 6328611"/>
              <a:gd name="connsiteX4" fmla="*/ 2324501 w 11622505"/>
              <a:gd name="connsiteY4" fmla="*/ 0 h 6328611"/>
              <a:gd name="connsiteX5" fmla="*/ 3138076 w 11622505"/>
              <a:gd name="connsiteY5" fmla="*/ 0 h 6328611"/>
              <a:gd name="connsiteX6" fmla="*/ 3719202 w 11622505"/>
              <a:gd name="connsiteY6" fmla="*/ 0 h 6328611"/>
              <a:gd name="connsiteX7" fmla="*/ 3951652 w 11622505"/>
              <a:gd name="connsiteY7" fmla="*/ 0 h 6328611"/>
              <a:gd name="connsiteX8" fmla="*/ 4184102 w 11622505"/>
              <a:gd name="connsiteY8" fmla="*/ 0 h 6328611"/>
              <a:gd name="connsiteX9" fmla="*/ 4416552 w 11622505"/>
              <a:gd name="connsiteY9" fmla="*/ 0 h 6328611"/>
              <a:gd name="connsiteX10" fmla="*/ 4765227 w 11622505"/>
              <a:gd name="connsiteY10" fmla="*/ 0 h 6328611"/>
              <a:gd name="connsiteX11" fmla="*/ 5230127 w 11622505"/>
              <a:gd name="connsiteY11" fmla="*/ 0 h 6328611"/>
              <a:gd name="connsiteX12" fmla="*/ 5811253 w 11622505"/>
              <a:gd name="connsiteY12" fmla="*/ 0 h 6328611"/>
              <a:gd name="connsiteX13" fmla="*/ 6508603 w 11622505"/>
              <a:gd name="connsiteY13" fmla="*/ 0 h 6328611"/>
              <a:gd name="connsiteX14" fmla="*/ 6973503 w 11622505"/>
              <a:gd name="connsiteY14" fmla="*/ 0 h 6328611"/>
              <a:gd name="connsiteX15" fmla="*/ 7670853 w 11622505"/>
              <a:gd name="connsiteY15" fmla="*/ 0 h 6328611"/>
              <a:gd name="connsiteX16" fmla="*/ 8484429 w 11622505"/>
              <a:gd name="connsiteY16" fmla="*/ 0 h 6328611"/>
              <a:gd name="connsiteX17" fmla="*/ 9298004 w 11622505"/>
              <a:gd name="connsiteY17" fmla="*/ 0 h 6328611"/>
              <a:gd name="connsiteX18" fmla="*/ 9879129 w 11622505"/>
              <a:gd name="connsiteY18" fmla="*/ 0 h 6328611"/>
              <a:gd name="connsiteX19" fmla="*/ 10576480 w 11622505"/>
              <a:gd name="connsiteY19" fmla="*/ 0 h 6328611"/>
              <a:gd name="connsiteX20" fmla="*/ 11041380 w 11622505"/>
              <a:gd name="connsiteY20" fmla="*/ 0 h 6328611"/>
              <a:gd name="connsiteX21" fmla="*/ 11622505 w 11622505"/>
              <a:gd name="connsiteY21" fmla="*/ 0 h 6328611"/>
              <a:gd name="connsiteX22" fmla="*/ 11622505 w 11622505"/>
              <a:gd name="connsiteY22" fmla="*/ 385470 h 6328611"/>
              <a:gd name="connsiteX23" fmla="*/ 11622505 w 11622505"/>
              <a:gd name="connsiteY23" fmla="*/ 834226 h 6328611"/>
              <a:gd name="connsiteX24" fmla="*/ 11622505 w 11622505"/>
              <a:gd name="connsiteY24" fmla="*/ 1282982 h 6328611"/>
              <a:gd name="connsiteX25" fmla="*/ 11622505 w 11622505"/>
              <a:gd name="connsiteY25" fmla="*/ 1984883 h 6328611"/>
              <a:gd name="connsiteX26" fmla="*/ 11622505 w 11622505"/>
              <a:gd name="connsiteY26" fmla="*/ 2623497 h 6328611"/>
              <a:gd name="connsiteX27" fmla="*/ 11622505 w 11622505"/>
              <a:gd name="connsiteY27" fmla="*/ 3135539 h 6328611"/>
              <a:gd name="connsiteX28" fmla="*/ 11622505 w 11622505"/>
              <a:gd name="connsiteY28" fmla="*/ 3837440 h 6328611"/>
              <a:gd name="connsiteX29" fmla="*/ 11622505 w 11622505"/>
              <a:gd name="connsiteY29" fmla="*/ 4349482 h 6328611"/>
              <a:gd name="connsiteX30" fmla="*/ 11622505 w 11622505"/>
              <a:gd name="connsiteY30" fmla="*/ 4734952 h 6328611"/>
              <a:gd name="connsiteX31" fmla="*/ 11622505 w 11622505"/>
              <a:gd name="connsiteY31" fmla="*/ 5246994 h 6328611"/>
              <a:gd name="connsiteX32" fmla="*/ 11622505 w 11622505"/>
              <a:gd name="connsiteY32" fmla="*/ 6328611 h 6328611"/>
              <a:gd name="connsiteX33" fmla="*/ 10808930 w 11622505"/>
              <a:gd name="connsiteY33" fmla="*/ 6328611 h 6328611"/>
              <a:gd name="connsiteX34" fmla="*/ 10344029 w 11622505"/>
              <a:gd name="connsiteY34" fmla="*/ 6328611 h 6328611"/>
              <a:gd name="connsiteX35" fmla="*/ 9530454 w 11622505"/>
              <a:gd name="connsiteY35" fmla="*/ 6328611 h 6328611"/>
              <a:gd name="connsiteX36" fmla="*/ 8716879 w 11622505"/>
              <a:gd name="connsiteY36" fmla="*/ 6328611 h 6328611"/>
              <a:gd name="connsiteX37" fmla="*/ 8019528 w 11622505"/>
              <a:gd name="connsiteY37" fmla="*/ 6328611 h 6328611"/>
              <a:gd name="connsiteX38" fmla="*/ 7787078 w 11622505"/>
              <a:gd name="connsiteY38" fmla="*/ 6328611 h 6328611"/>
              <a:gd name="connsiteX39" fmla="*/ 7438403 w 11622505"/>
              <a:gd name="connsiteY39" fmla="*/ 6328611 h 6328611"/>
              <a:gd name="connsiteX40" fmla="*/ 6741053 w 11622505"/>
              <a:gd name="connsiteY40" fmla="*/ 6328611 h 6328611"/>
              <a:gd name="connsiteX41" fmla="*/ 6276153 w 11622505"/>
              <a:gd name="connsiteY41" fmla="*/ 6328611 h 6328611"/>
              <a:gd name="connsiteX42" fmla="*/ 5462577 w 11622505"/>
              <a:gd name="connsiteY42" fmla="*/ 6328611 h 6328611"/>
              <a:gd name="connsiteX43" fmla="*/ 4649002 w 11622505"/>
              <a:gd name="connsiteY43" fmla="*/ 6328611 h 6328611"/>
              <a:gd name="connsiteX44" fmla="*/ 4300327 w 11622505"/>
              <a:gd name="connsiteY44" fmla="*/ 6328611 h 6328611"/>
              <a:gd name="connsiteX45" fmla="*/ 3951652 w 11622505"/>
              <a:gd name="connsiteY45" fmla="*/ 6328611 h 6328611"/>
              <a:gd name="connsiteX46" fmla="*/ 3138076 w 11622505"/>
              <a:gd name="connsiteY46" fmla="*/ 6328611 h 6328611"/>
              <a:gd name="connsiteX47" fmla="*/ 2324501 w 11622505"/>
              <a:gd name="connsiteY47" fmla="*/ 6328611 h 6328611"/>
              <a:gd name="connsiteX48" fmla="*/ 1859601 w 11622505"/>
              <a:gd name="connsiteY48" fmla="*/ 6328611 h 6328611"/>
              <a:gd name="connsiteX49" fmla="*/ 1278476 w 11622505"/>
              <a:gd name="connsiteY49" fmla="*/ 6328611 h 6328611"/>
              <a:gd name="connsiteX50" fmla="*/ 581125 w 11622505"/>
              <a:gd name="connsiteY50" fmla="*/ 6328611 h 6328611"/>
              <a:gd name="connsiteX51" fmla="*/ 0 w 11622505"/>
              <a:gd name="connsiteY51" fmla="*/ 6328611 h 6328611"/>
              <a:gd name="connsiteX52" fmla="*/ 0 w 11622505"/>
              <a:gd name="connsiteY52" fmla="*/ 5816569 h 6328611"/>
              <a:gd name="connsiteX53" fmla="*/ 0 w 11622505"/>
              <a:gd name="connsiteY53" fmla="*/ 5241241 h 6328611"/>
              <a:gd name="connsiteX54" fmla="*/ 0 w 11622505"/>
              <a:gd name="connsiteY54" fmla="*/ 4855771 h 6328611"/>
              <a:gd name="connsiteX55" fmla="*/ 0 w 11622505"/>
              <a:gd name="connsiteY55" fmla="*/ 4153870 h 6328611"/>
              <a:gd name="connsiteX56" fmla="*/ 0 w 11622505"/>
              <a:gd name="connsiteY56" fmla="*/ 3451970 h 6328611"/>
              <a:gd name="connsiteX57" fmla="*/ 0 w 11622505"/>
              <a:gd name="connsiteY57" fmla="*/ 2813355 h 6328611"/>
              <a:gd name="connsiteX58" fmla="*/ 0 w 11622505"/>
              <a:gd name="connsiteY58" fmla="*/ 2427885 h 6328611"/>
              <a:gd name="connsiteX59" fmla="*/ 0 w 11622505"/>
              <a:gd name="connsiteY59" fmla="*/ 1725985 h 6328611"/>
              <a:gd name="connsiteX60" fmla="*/ 0 w 11622505"/>
              <a:gd name="connsiteY60" fmla="*/ 1277229 h 6328611"/>
              <a:gd name="connsiteX61" fmla="*/ 0 w 11622505"/>
              <a:gd name="connsiteY61" fmla="*/ 638614 h 6328611"/>
              <a:gd name="connsiteX62" fmla="*/ 0 w 11622505"/>
              <a:gd name="connsiteY62" fmla="*/ 0 h 63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22505" h="6328611" fill="none" extrusionOk="0">
                <a:moveTo>
                  <a:pt x="0" y="0"/>
                </a:moveTo>
                <a:cubicBezTo>
                  <a:pt x="220846" y="-32450"/>
                  <a:pt x="304513" y="2543"/>
                  <a:pt x="464900" y="0"/>
                </a:cubicBezTo>
                <a:cubicBezTo>
                  <a:pt x="625287" y="-2543"/>
                  <a:pt x="840997" y="80563"/>
                  <a:pt x="1162251" y="0"/>
                </a:cubicBezTo>
                <a:cubicBezTo>
                  <a:pt x="1483505" y="-80563"/>
                  <a:pt x="1453404" y="36283"/>
                  <a:pt x="1743376" y="0"/>
                </a:cubicBezTo>
                <a:cubicBezTo>
                  <a:pt x="2033349" y="-36283"/>
                  <a:pt x="2129443" y="59419"/>
                  <a:pt x="2324501" y="0"/>
                </a:cubicBezTo>
                <a:cubicBezTo>
                  <a:pt x="2519559" y="-59419"/>
                  <a:pt x="2755765" y="21010"/>
                  <a:pt x="3138076" y="0"/>
                </a:cubicBezTo>
                <a:cubicBezTo>
                  <a:pt x="3520387" y="-21010"/>
                  <a:pt x="3522183" y="63380"/>
                  <a:pt x="3719202" y="0"/>
                </a:cubicBezTo>
                <a:cubicBezTo>
                  <a:pt x="3916221" y="-63380"/>
                  <a:pt x="3844204" y="13641"/>
                  <a:pt x="3951652" y="0"/>
                </a:cubicBezTo>
                <a:cubicBezTo>
                  <a:pt x="4059100" y="-13641"/>
                  <a:pt x="4083932" y="27558"/>
                  <a:pt x="4184102" y="0"/>
                </a:cubicBezTo>
                <a:cubicBezTo>
                  <a:pt x="4284272" y="-27558"/>
                  <a:pt x="4369616" y="2363"/>
                  <a:pt x="4416552" y="0"/>
                </a:cubicBezTo>
                <a:cubicBezTo>
                  <a:pt x="4463488" y="-2363"/>
                  <a:pt x="4654438" y="10916"/>
                  <a:pt x="4765227" y="0"/>
                </a:cubicBezTo>
                <a:cubicBezTo>
                  <a:pt x="4876017" y="-10916"/>
                  <a:pt x="5106577" y="51441"/>
                  <a:pt x="5230127" y="0"/>
                </a:cubicBezTo>
                <a:cubicBezTo>
                  <a:pt x="5353677" y="-51441"/>
                  <a:pt x="5534761" y="4620"/>
                  <a:pt x="5811253" y="0"/>
                </a:cubicBezTo>
                <a:cubicBezTo>
                  <a:pt x="6087745" y="-4620"/>
                  <a:pt x="6269436" y="38603"/>
                  <a:pt x="6508603" y="0"/>
                </a:cubicBezTo>
                <a:cubicBezTo>
                  <a:pt x="6747770" y="-38603"/>
                  <a:pt x="6873782" y="43546"/>
                  <a:pt x="6973503" y="0"/>
                </a:cubicBezTo>
                <a:cubicBezTo>
                  <a:pt x="7073224" y="-43546"/>
                  <a:pt x="7511901" y="63774"/>
                  <a:pt x="7670853" y="0"/>
                </a:cubicBezTo>
                <a:cubicBezTo>
                  <a:pt x="7829805" y="-63774"/>
                  <a:pt x="8321287" y="70779"/>
                  <a:pt x="8484429" y="0"/>
                </a:cubicBezTo>
                <a:cubicBezTo>
                  <a:pt x="8647571" y="-70779"/>
                  <a:pt x="9012356" y="39957"/>
                  <a:pt x="9298004" y="0"/>
                </a:cubicBezTo>
                <a:cubicBezTo>
                  <a:pt x="9583653" y="-39957"/>
                  <a:pt x="9641018" y="45715"/>
                  <a:pt x="9879129" y="0"/>
                </a:cubicBezTo>
                <a:cubicBezTo>
                  <a:pt x="10117240" y="-45715"/>
                  <a:pt x="10323313" y="21746"/>
                  <a:pt x="10576480" y="0"/>
                </a:cubicBezTo>
                <a:cubicBezTo>
                  <a:pt x="10829647" y="-21746"/>
                  <a:pt x="10924412" y="8964"/>
                  <a:pt x="11041380" y="0"/>
                </a:cubicBezTo>
                <a:cubicBezTo>
                  <a:pt x="11158348" y="-8964"/>
                  <a:pt x="11402031" y="54100"/>
                  <a:pt x="11622505" y="0"/>
                </a:cubicBezTo>
                <a:cubicBezTo>
                  <a:pt x="11657397" y="112548"/>
                  <a:pt x="11603182" y="196117"/>
                  <a:pt x="11622505" y="385470"/>
                </a:cubicBezTo>
                <a:cubicBezTo>
                  <a:pt x="11641828" y="574823"/>
                  <a:pt x="11576254" y="658719"/>
                  <a:pt x="11622505" y="834226"/>
                </a:cubicBezTo>
                <a:cubicBezTo>
                  <a:pt x="11668756" y="1009733"/>
                  <a:pt x="11619584" y="1149823"/>
                  <a:pt x="11622505" y="1282982"/>
                </a:cubicBezTo>
                <a:cubicBezTo>
                  <a:pt x="11625426" y="1416141"/>
                  <a:pt x="11593607" y="1686880"/>
                  <a:pt x="11622505" y="1984883"/>
                </a:cubicBezTo>
                <a:cubicBezTo>
                  <a:pt x="11651403" y="2282886"/>
                  <a:pt x="11552756" y="2369354"/>
                  <a:pt x="11622505" y="2623497"/>
                </a:cubicBezTo>
                <a:cubicBezTo>
                  <a:pt x="11692254" y="2877640"/>
                  <a:pt x="11620916" y="3011586"/>
                  <a:pt x="11622505" y="3135539"/>
                </a:cubicBezTo>
                <a:cubicBezTo>
                  <a:pt x="11624094" y="3259492"/>
                  <a:pt x="11541308" y="3648341"/>
                  <a:pt x="11622505" y="3837440"/>
                </a:cubicBezTo>
                <a:cubicBezTo>
                  <a:pt x="11703702" y="4026539"/>
                  <a:pt x="11575817" y="4102653"/>
                  <a:pt x="11622505" y="4349482"/>
                </a:cubicBezTo>
                <a:cubicBezTo>
                  <a:pt x="11669193" y="4596311"/>
                  <a:pt x="11603900" y="4546432"/>
                  <a:pt x="11622505" y="4734952"/>
                </a:cubicBezTo>
                <a:cubicBezTo>
                  <a:pt x="11641110" y="4923472"/>
                  <a:pt x="11618483" y="5076485"/>
                  <a:pt x="11622505" y="5246994"/>
                </a:cubicBezTo>
                <a:cubicBezTo>
                  <a:pt x="11626527" y="5417503"/>
                  <a:pt x="11567607" y="5878742"/>
                  <a:pt x="11622505" y="6328611"/>
                </a:cubicBezTo>
                <a:cubicBezTo>
                  <a:pt x="11410429" y="6395216"/>
                  <a:pt x="11059228" y="6249637"/>
                  <a:pt x="10808930" y="6328611"/>
                </a:cubicBezTo>
                <a:cubicBezTo>
                  <a:pt x="10558632" y="6407585"/>
                  <a:pt x="10482809" y="6326354"/>
                  <a:pt x="10344029" y="6328611"/>
                </a:cubicBezTo>
                <a:cubicBezTo>
                  <a:pt x="10205249" y="6330868"/>
                  <a:pt x="9793633" y="6285241"/>
                  <a:pt x="9530454" y="6328611"/>
                </a:cubicBezTo>
                <a:cubicBezTo>
                  <a:pt x="9267276" y="6371981"/>
                  <a:pt x="9086114" y="6311956"/>
                  <a:pt x="8716879" y="6328611"/>
                </a:cubicBezTo>
                <a:cubicBezTo>
                  <a:pt x="8347645" y="6345266"/>
                  <a:pt x="8176238" y="6326901"/>
                  <a:pt x="8019528" y="6328611"/>
                </a:cubicBezTo>
                <a:cubicBezTo>
                  <a:pt x="7862818" y="6330321"/>
                  <a:pt x="7859170" y="6318722"/>
                  <a:pt x="7787078" y="6328611"/>
                </a:cubicBezTo>
                <a:cubicBezTo>
                  <a:pt x="7714986" y="6338500"/>
                  <a:pt x="7577786" y="6313996"/>
                  <a:pt x="7438403" y="6328611"/>
                </a:cubicBezTo>
                <a:cubicBezTo>
                  <a:pt x="7299020" y="6343226"/>
                  <a:pt x="6882421" y="6306550"/>
                  <a:pt x="6741053" y="6328611"/>
                </a:cubicBezTo>
                <a:cubicBezTo>
                  <a:pt x="6599685" y="6350672"/>
                  <a:pt x="6417307" y="6323529"/>
                  <a:pt x="6276153" y="6328611"/>
                </a:cubicBezTo>
                <a:cubicBezTo>
                  <a:pt x="6134999" y="6333693"/>
                  <a:pt x="5768142" y="6251474"/>
                  <a:pt x="5462577" y="6328611"/>
                </a:cubicBezTo>
                <a:cubicBezTo>
                  <a:pt x="5157012" y="6405748"/>
                  <a:pt x="4845443" y="6326470"/>
                  <a:pt x="4649002" y="6328611"/>
                </a:cubicBezTo>
                <a:cubicBezTo>
                  <a:pt x="4452562" y="6330752"/>
                  <a:pt x="4442801" y="6293190"/>
                  <a:pt x="4300327" y="6328611"/>
                </a:cubicBezTo>
                <a:cubicBezTo>
                  <a:pt x="4157853" y="6364032"/>
                  <a:pt x="4048204" y="6306812"/>
                  <a:pt x="3951652" y="6328611"/>
                </a:cubicBezTo>
                <a:cubicBezTo>
                  <a:pt x="3855101" y="6350410"/>
                  <a:pt x="3439922" y="6274558"/>
                  <a:pt x="3138076" y="6328611"/>
                </a:cubicBezTo>
                <a:cubicBezTo>
                  <a:pt x="2836230" y="6382664"/>
                  <a:pt x="2652178" y="6310191"/>
                  <a:pt x="2324501" y="6328611"/>
                </a:cubicBezTo>
                <a:cubicBezTo>
                  <a:pt x="1996824" y="6347031"/>
                  <a:pt x="2074371" y="6291585"/>
                  <a:pt x="1859601" y="6328611"/>
                </a:cubicBezTo>
                <a:cubicBezTo>
                  <a:pt x="1644831" y="6365637"/>
                  <a:pt x="1463488" y="6308630"/>
                  <a:pt x="1278476" y="6328611"/>
                </a:cubicBezTo>
                <a:cubicBezTo>
                  <a:pt x="1093464" y="6348592"/>
                  <a:pt x="751795" y="6256134"/>
                  <a:pt x="581125" y="6328611"/>
                </a:cubicBezTo>
                <a:cubicBezTo>
                  <a:pt x="410455" y="6401088"/>
                  <a:pt x="120040" y="6269343"/>
                  <a:pt x="0" y="6328611"/>
                </a:cubicBezTo>
                <a:cubicBezTo>
                  <a:pt x="-23835" y="6141113"/>
                  <a:pt x="54087" y="6047545"/>
                  <a:pt x="0" y="5816569"/>
                </a:cubicBezTo>
                <a:cubicBezTo>
                  <a:pt x="-54087" y="5585593"/>
                  <a:pt x="58880" y="5437978"/>
                  <a:pt x="0" y="5241241"/>
                </a:cubicBezTo>
                <a:cubicBezTo>
                  <a:pt x="-58880" y="5044504"/>
                  <a:pt x="32861" y="4968726"/>
                  <a:pt x="0" y="4855771"/>
                </a:cubicBezTo>
                <a:cubicBezTo>
                  <a:pt x="-32861" y="4742816"/>
                  <a:pt x="77887" y="4434409"/>
                  <a:pt x="0" y="4153870"/>
                </a:cubicBezTo>
                <a:cubicBezTo>
                  <a:pt x="-77887" y="3873331"/>
                  <a:pt x="6445" y="3596620"/>
                  <a:pt x="0" y="3451970"/>
                </a:cubicBezTo>
                <a:cubicBezTo>
                  <a:pt x="-6445" y="3307320"/>
                  <a:pt x="15675" y="2943721"/>
                  <a:pt x="0" y="2813355"/>
                </a:cubicBezTo>
                <a:cubicBezTo>
                  <a:pt x="-15675" y="2682990"/>
                  <a:pt x="43827" y="2530852"/>
                  <a:pt x="0" y="2427885"/>
                </a:cubicBezTo>
                <a:cubicBezTo>
                  <a:pt x="-43827" y="2324918"/>
                  <a:pt x="39538" y="2005531"/>
                  <a:pt x="0" y="1725985"/>
                </a:cubicBezTo>
                <a:cubicBezTo>
                  <a:pt x="-39538" y="1446439"/>
                  <a:pt x="31503" y="1439240"/>
                  <a:pt x="0" y="1277229"/>
                </a:cubicBezTo>
                <a:cubicBezTo>
                  <a:pt x="-31503" y="1115218"/>
                  <a:pt x="21284" y="821809"/>
                  <a:pt x="0" y="638614"/>
                </a:cubicBezTo>
                <a:cubicBezTo>
                  <a:pt x="-21284" y="455420"/>
                  <a:pt x="45498" y="177621"/>
                  <a:pt x="0" y="0"/>
                </a:cubicBezTo>
                <a:close/>
              </a:path>
              <a:path w="11622505" h="6328611" stroke="0" extrusionOk="0">
                <a:moveTo>
                  <a:pt x="0" y="0"/>
                </a:moveTo>
                <a:cubicBezTo>
                  <a:pt x="140228" y="-46577"/>
                  <a:pt x="326557" y="4196"/>
                  <a:pt x="464900" y="0"/>
                </a:cubicBezTo>
                <a:cubicBezTo>
                  <a:pt x="603243" y="-4196"/>
                  <a:pt x="775640" y="41015"/>
                  <a:pt x="1046025" y="0"/>
                </a:cubicBezTo>
                <a:cubicBezTo>
                  <a:pt x="1316410" y="-41015"/>
                  <a:pt x="1614127" y="94536"/>
                  <a:pt x="1859601" y="0"/>
                </a:cubicBezTo>
                <a:cubicBezTo>
                  <a:pt x="2105075" y="-94536"/>
                  <a:pt x="2499113" y="34650"/>
                  <a:pt x="2673176" y="0"/>
                </a:cubicBezTo>
                <a:cubicBezTo>
                  <a:pt x="2847239" y="-34650"/>
                  <a:pt x="2822173" y="27047"/>
                  <a:pt x="2905626" y="0"/>
                </a:cubicBezTo>
                <a:cubicBezTo>
                  <a:pt x="2989079" y="-27047"/>
                  <a:pt x="3327312" y="1241"/>
                  <a:pt x="3486752" y="0"/>
                </a:cubicBezTo>
                <a:cubicBezTo>
                  <a:pt x="3646192" y="-1241"/>
                  <a:pt x="4092840" y="39365"/>
                  <a:pt x="4300327" y="0"/>
                </a:cubicBezTo>
                <a:cubicBezTo>
                  <a:pt x="4507815" y="-39365"/>
                  <a:pt x="4621090" y="69154"/>
                  <a:pt x="4881452" y="0"/>
                </a:cubicBezTo>
                <a:cubicBezTo>
                  <a:pt x="5141815" y="-69154"/>
                  <a:pt x="5308939" y="33351"/>
                  <a:pt x="5578802" y="0"/>
                </a:cubicBezTo>
                <a:cubicBezTo>
                  <a:pt x="5848665" y="-33351"/>
                  <a:pt x="5741493" y="11210"/>
                  <a:pt x="5811253" y="0"/>
                </a:cubicBezTo>
                <a:cubicBezTo>
                  <a:pt x="5881013" y="-11210"/>
                  <a:pt x="6048270" y="39618"/>
                  <a:pt x="6159928" y="0"/>
                </a:cubicBezTo>
                <a:cubicBezTo>
                  <a:pt x="6271587" y="-39618"/>
                  <a:pt x="6666329" y="63839"/>
                  <a:pt x="6857278" y="0"/>
                </a:cubicBezTo>
                <a:cubicBezTo>
                  <a:pt x="7048227" y="-63839"/>
                  <a:pt x="7146104" y="299"/>
                  <a:pt x="7322178" y="0"/>
                </a:cubicBezTo>
                <a:cubicBezTo>
                  <a:pt x="7498252" y="-299"/>
                  <a:pt x="7600118" y="6476"/>
                  <a:pt x="7787078" y="0"/>
                </a:cubicBezTo>
                <a:cubicBezTo>
                  <a:pt x="7974038" y="-6476"/>
                  <a:pt x="7926068" y="7941"/>
                  <a:pt x="8019528" y="0"/>
                </a:cubicBezTo>
                <a:cubicBezTo>
                  <a:pt x="8112988" y="-7941"/>
                  <a:pt x="8197303" y="24333"/>
                  <a:pt x="8251979" y="0"/>
                </a:cubicBezTo>
                <a:cubicBezTo>
                  <a:pt x="8306655" y="-24333"/>
                  <a:pt x="8410522" y="7489"/>
                  <a:pt x="8484429" y="0"/>
                </a:cubicBezTo>
                <a:cubicBezTo>
                  <a:pt x="8558336" y="-7489"/>
                  <a:pt x="8778302" y="43494"/>
                  <a:pt x="8949329" y="0"/>
                </a:cubicBezTo>
                <a:cubicBezTo>
                  <a:pt x="9120356" y="-43494"/>
                  <a:pt x="9237365" y="374"/>
                  <a:pt x="9414229" y="0"/>
                </a:cubicBezTo>
                <a:cubicBezTo>
                  <a:pt x="9591093" y="-374"/>
                  <a:pt x="10010287" y="90837"/>
                  <a:pt x="10227804" y="0"/>
                </a:cubicBezTo>
                <a:cubicBezTo>
                  <a:pt x="10445322" y="-90837"/>
                  <a:pt x="10565767" y="13567"/>
                  <a:pt x="10692705" y="0"/>
                </a:cubicBezTo>
                <a:cubicBezTo>
                  <a:pt x="10819643" y="-13567"/>
                  <a:pt x="11184744" y="67824"/>
                  <a:pt x="11622505" y="0"/>
                </a:cubicBezTo>
                <a:cubicBezTo>
                  <a:pt x="11634768" y="177267"/>
                  <a:pt x="11588601" y="306831"/>
                  <a:pt x="11622505" y="512042"/>
                </a:cubicBezTo>
                <a:cubicBezTo>
                  <a:pt x="11656409" y="717253"/>
                  <a:pt x="11584699" y="876848"/>
                  <a:pt x="11622505" y="1150657"/>
                </a:cubicBezTo>
                <a:cubicBezTo>
                  <a:pt x="11660311" y="1424467"/>
                  <a:pt x="11614450" y="1619616"/>
                  <a:pt x="11622505" y="1789271"/>
                </a:cubicBezTo>
                <a:cubicBezTo>
                  <a:pt x="11630560" y="1958926"/>
                  <a:pt x="11584990" y="2175956"/>
                  <a:pt x="11622505" y="2301313"/>
                </a:cubicBezTo>
                <a:cubicBezTo>
                  <a:pt x="11660020" y="2426670"/>
                  <a:pt x="11603860" y="2647464"/>
                  <a:pt x="11622505" y="2876641"/>
                </a:cubicBezTo>
                <a:cubicBezTo>
                  <a:pt x="11641150" y="3105818"/>
                  <a:pt x="11579794" y="3107252"/>
                  <a:pt x="11622505" y="3262111"/>
                </a:cubicBezTo>
                <a:cubicBezTo>
                  <a:pt x="11665216" y="3416970"/>
                  <a:pt x="11591069" y="3642230"/>
                  <a:pt x="11622505" y="3900726"/>
                </a:cubicBezTo>
                <a:cubicBezTo>
                  <a:pt x="11653941" y="4159223"/>
                  <a:pt x="11587236" y="4212824"/>
                  <a:pt x="11622505" y="4412768"/>
                </a:cubicBezTo>
                <a:cubicBezTo>
                  <a:pt x="11657774" y="4612712"/>
                  <a:pt x="11546140" y="4930935"/>
                  <a:pt x="11622505" y="5114668"/>
                </a:cubicBezTo>
                <a:cubicBezTo>
                  <a:pt x="11698870" y="5298401"/>
                  <a:pt x="11587986" y="5372868"/>
                  <a:pt x="11622505" y="5563424"/>
                </a:cubicBezTo>
                <a:cubicBezTo>
                  <a:pt x="11657024" y="5753980"/>
                  <a:pt x="11545655" y="6164859"/>
                  <a:pt x="11622505" y="6328611"/>
                </a:cubicBezTo>
                <a:cubicBezTo>
                  <a:pt x="11571984" y="6354729"/>
                  <a:pt x="11497812" y="6325898"/>
                  <a:pt x="11390055" y="6328611"/>
                </a:cubicBezTo>
                <a:cubicBezTo>
                  <a:pt x="11282298" y="6331324"/>
                  <a:pt x="11206290" y="6321344"/>
                  <a:pt x="11157605" y="6328611"/>
                </a:cubicBezTo>
                <a:cubicBezTo>
                  <a:pt x="11108920" y="6335878"/>
                  <a:pt x="10621412" y="6271375"/>
                  <a:pt x="10344029" y="6328611"/>
                </a:cubicBezTo>
                <a:cubicBezTo>
                  <a:pt x="10066646" y="6385847"/>
                  <a:pt x="9999447" y="6285585"/>
                  <a:pt x="9879129" y="6328611"/>
                </a:cubicBezTo>
                <a:cubicBezTo>
                  <a:pt x="9758811" y="6371637"/>
                  <a:pt x="9721072" y="6314340"/>
                  <a:pt x="9646679" y="6328611"/>
                </a:cubicBezTo>
                <a:cubicBezTo>
                  <a:pt x="9572286" y="6342882"/>
                  <a:pt x="9502592" y="6306775"/>
                  <a:pt x="9414229" y="6328611"/>
                </a:cubicBezTo>
                <a:cubicBezTo>
                  <a:pt x="9325866" y="6350447"/>
                  <a:pt x="8997298" y="6286921"/>
                  <a:pt x="8833104" y="6328611"/>
                </a:cubicBezTo>
                <a:cubicBezTo>
                  <a:pt x="8668910" y="6370301"/>
                  <a:pt x="8375368" y="6293128"/>
                  <a:pt x="8019528" y="6328611"/>
                </a:cubicBezTo>
                <a:cubicBezTo>
                  <a:pt x="7663688" y="6364094"/>
                  <a:pt x="7478926" y="6326366"/>
                  <a:pt x="7205953" y="6328611"/>
                </a:cubicBezTo>
                <a:cubicBezTo>
                  <a:pt x="6932981" y="6330856"/>
                  <a:pt x="6972676" y="6281127"/>
                  <a:pt x="6741053" y="6328611"/>
                </a:cubicBezTo>
                <a:cubicBezTo>
                  <a:pt x="6509430" y="6376095"/>
                  <a:pt x="6364050" y="6259038"/>
                  <a:pt x="6043703" y="6328611"/>
                </a:cubicBezTo>
                <a:cubicBezTo>
                  <a:pt x="5723356" y="6398184"/>
                  <a:pt x="5583668" y="6297761"/>
                  <a:pt x="5462577" y="6328611"/>
                </a:cubicBezTo>
                <a:cubicBezTo>
                  <a:pt x="5341486" y="6359461"/>
                  <a:pt x="4914424" y="6323327"/>
                  <a:pt x="4765227" y="6328611"/>
                </a:cubicBezTo>
                <a:cubicBezTo>
                  <a:pt x="4616030" y="6333895"/>
                  <a:pt x="4460011" y="6328272"/>
                  <a:pt x="4300327" y="6328611"/>
                </a:cubicBezTo>
                <a:cubicBezTo>
                  <a:pt x="4140643" y="6328950"/>
                  <a:pt x="4156445" y="6304402"/>
                  <a:pt x="4067877" y="6328611"/>
                </a:cubicBezTo>
                <a:cubicBezTo>
                  <a:pt x="3979309" y="6352820"/>
                  <a:pt x="3940105" y="6316667"/>
                  <a:pt x="3835427" y="6328611"/>
                </a:cubicBezTo>
                <a:cubicBezTo>
                  <a:pt x="3730749" y="6340555"/>
                  <a:pt x="3530311" y="6273056"/>
                  <a:pt x="3370526" y="6328611"/>
                </a:cubicBezTo>
                <a:cubicBezTo>
                  <a:pt x="3210741" y="6384166"/>
                  <a:pt x="2800017" y="6280256"/>
                  <a:pt x="2556951" y="6328611"/>
                </a:cubicBezTo>
                <a:cubicBezTo>
                  <a:pt x="2313885" y="6376966"/>
                  <a:pt x="2348094" y="6307067"/>
                  <a:pt x="2208276" y="6328611"/>
                </a:cubicBezTo>
                <a:cubicBezTo>
                  <a:pt x="2068459" y="6350155"/>
                  <a:pt x="1806960" y="6319721"/>
                  <a:pt x="1627151" y="6328611"/>
                </a:cubicBezTo>
                <a:cubicBezTo>
                  <a:pt x="1447342" y="6337501"/>
                  <a:pt x="1269290" y="6311029"/>
                  <a:pt x="1162250" y="6328611"/>
                </a:cubicBezTo>
                <a:cubicBezTo>
                  <a:pt x="1055210" y="6346193"/>
                  <a:pt x="970731" y="6312033"/>
                  <a:pt x="813575" y="6328611"/>
                </a:cubicBezTo>
                <a:cubicBezTo>
                  <a:pt x="656420" y="6345189"/>
                  <a:pt x="185043" y="6315500"/>
                  <a:pt x="0" y="6328611"/>
                </a:cubicBezTo>
                <a:cubicBezTo>
                  <a:pt x="-39016" y="6101896"/>
                  <a:pt x="28785" y="5899032"/>
                  <a:pt x="0" y="5753283"/>
                </a:cubicBezTo>
                <a:cubicBezTo>
                  <a:pt x="-28785" y="5607534"/>
                  <a:pt x="32727" y="5423913"/>
                  <a:pt x="0" y="5177954"/>
                </a:cubicBezTo>
                <a:cubicBezTo>
                  <a:pt x="-32727" y="4931995"/>
                  <a:pt x="46713" y="4836136"/>
                  <a:pt x="0" y="4602626"/>
                </a:cubicBezTo>
                <a:cubicBezTo>
                  <a:pt x="-46713" y="4369116"/>
                  <a:pt x="24327" y="4196886"/>
                  <a:pt x="0" y="3964012"/>
                </a:cubicBezTo>
                <a:cubicBezTo>
                  <a:pt x="-24327" y="3731138"/>
                  <a:pt x="43896" y="3685296"/>
                  <a:pt x="0" y="3578542"/>
                </a:cubicBezTo>
                <a:cubicBezTo>
                  <a:pt x="-43896" y="3471788"/>
                  <a:pt x="24598" y="3169256"/>
                  <a:pt x="0" y="2876641"/>
                </a:cubicBezTo>
                <a:cubicBezTo>
                  <a:pt x="-24598" y="2584026"/>
                  <a:pt x="33142" y="2558912"/>
                  <a:pt x="0" y="2427885"/>
                </a:cubicBezTo>
                <a:cubicBezTo>
                  <a:pt x="-33142" y="2296858"/>
                  <a:pt x="20114" y="2069969"/>
                  <a:pt x="0" y="1915843"/>
                </a:cubicBezTo>
                <a:cubicBezTo>
                  <a:pt x="-20114" y="1761717"/>
                  <a:pt x="69973" y="1517387"/>
                  <a:pt x="0" y="1277229"/>
                </a:cubicBezTo>
                <a:cubicBezTo>
                  <a:pt x="-69973" y="1037071"/>
                  <a:pt x="22478" y="832389"/>
                  <a:pt x="0" y="575328"/>
                </a:cubicBezTo>
                <a:cubicBezTo>
                  <a:pt x="-22478" y="318267"/>
                  <a:pt x="39446" y="11851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209987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1837AC-9143-782D-BAE3-43C4DC40E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359" y="3429000"/>
            <a:ext cx="1201677" cy="173525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5475C6D-B087-4D11-2DD0-A0E3B36B5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90994" y="5005138"/>
            <a:ext cx="2301003" cy="1852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311F5-FBD8-025E-4040-4D8BF8224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9293" y="3600799"/>
            <a:ext cx="1584311" cy="15150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CE6615-E6E6-C968-2679-BF284B00843E}"/>
              </a:ext>
            </a:extLst>
          </p:cNvPr>
          <p:cNvSpPr/>
          <p:nvPr/>
        </p:nvSpPr>
        <p:spPr>
          <a:xfrm>
            <a:off x="10787927" y="575314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BA7F70-069C-C284-01BD-6CCEF1E9F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1" y="5005137"/>
            <a:ext cx="2301003" cy="1852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8E8D11-6136-CF64-1FF7-5031D7BC6079}"/>
              </a:ext>
            </a:extLst>
          </p:cNvPr>
          <p:cNvSpPr/>
          <p:nvPr/>
        </p:nvSpPr>
        <p:spPr>
          <a:xfrm>
            <a:off x="945002" y="576628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66CB1-A5AB-297A-6CBC-8888F15AB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0211" y="6593305"/>
            <a:ext cx="2021747" cy="321427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9D88D05-3CA9-566F-CE18-7E57981A5BE0}"/>
              </a:ext>
            </a:extLst>
          </p:cNvPr>
          <p:cNvSpPr/>
          <p:nvPr/>
        </p:nvSpPr>
        <p:spPr>
          <a:xfrm>
            <a:off x="0" y="493059"/>
            <a:ext cx="1264024" cy="394447"/>
          </a:xfrm>
          <a:custGeom>
            <a:avLst/>
            <a:gdLst>
              <a:gd name="connsiteX0" fmla="*/ 0 w 1264024"/>
              <a:gd name="connsiteY0" fmla="*/ 0 h 394447"/>
              <a:gd name="connsiteX1" fmla="*/ 1066801 w 1264024"/>
              <a:gd name="connsiteY1" fmla="*/ 0 h 394447"/>
              <a:gd name="connsiteX2" fmla="*/ 1264024 w 1264024"/>
              <a:gd name="connsiteY2" fmla="*/ 197224 h 394447"/>
              <a:gd name="connsiteX3" fmla="*/ 1066801 w 1264024"/>
              <a:gd name="connsiteY3" fmla="*/ 394447 h 394447"/>
              <a:gd name="connsiteX4" fmla="*/ 0 w 1264024"/>
              <a:gd name="connsiteY4" fmla="*/ 394447 h 394447"/>
              <a:gd name="connsiteX5" fmla="*/ 0 w 1264024"/>
              <a:gd name="connsiteY5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4024" h="394447" fill="none" extrusionOk="0">
                <a:moveTo>
                  <a:pt x="0" y="0"/>
                </a:moveTo>
                <a:cubicBezTo>
                  <a:pt x="120694" y="67346"/>
                  <a:pt x="951129" y="24253"/>
                  <a:pt x="1066801" y="0"/>
                </a:cubicBezTo>
                <a:cubicBezTo>
                  <a:pt x="1151284" y="83173"/>
                  <a:pt x="1219413" y="180790"/>
                  <a:pt x="1264024" y="197224"/>
                </a:cubicBezTo>
                <a:cubicBezTo>
                  <a:pt x="1153913" y="274363"/>
                  <a:pt x="1113796" y="377483"/>
                  <a:pt x="1066801" y="394447"/>
                </a:cubicBezTo>
                <a:cubicBezTo>
                  <a:pt x="729728" y="341165"/>
                  <a:pt x="353730" y="425075"/>
                  <a:pt x="0" y="394447"/>
                </a:cubicBezTo>
                <a:cubicBezTo>
                  <a:pt x="-28765" y="198918"/>
                  <a:pt x="-9238" y="195490"/>
                  <a:pt x="0" y="0"/>
                </a:cubicBezTo>
                <a:close/>
              </a:path>
              <a:path w="1264024" h="394447" stroke="0" extrusionOk="0">
                <a:moveTo>
                  <a:pt x="0" y="0"/>
                </a:moveTo>
                <a:cubicBezTo>
                  <a:pt x="418096" y="-39989"/>
                  <a:pt x="925066" y="49379"/>
                  <a:pt x="1066801" y="0"/>
                </a:cubicBezTo>
                <a:cubicBezTo>
                  <a:pt x="1098135" y="16451"/>
                  <a:pt x="1197054" y="136646"/>
                  <a:pt x="1264024" y="197224"/>
                </a:cubicBezTo>
                <a:cubicBezTo>
                  <a:pt x="1217656" y="227946"/>
                  <a:pt x="1140264" y="298409"/>
                  <a:pt x="1066801" y="394447"/>
                </a:cubicBezTo>
                <a:cubicBezTo>
                  <a:pt x="840417" y="314196"/>
                  <a:pt x="340500" y="391516"/>
                  <a:pt x="0" y="394447"/>
                </a:cubicBezTo>
                <a:cubicBezTo>
                  <a:pt x="2234" y="316427"/>
                  <a:pt x="24907" y="135283"/>
                  <a:pt x="0" y="0"/>
                </a:cubicBezTo>
                <a:close/>
              </a:path>
            </a:pathLst>
          </a:custGeom>
          <a:solidFill>
            <a:srgbClr val="69E6C9"/>
          </a:solidFill>
          <a:ln>
            <a:extLst>
              <a:ext uri="{C807C97D-BFC1-408E-A445-0C87EB9F89A2}">
                <ask:lineSketchStyleProps xmlns:ask="http://schemas.microsoft.com/office/drawing/2018/sketchyshapes" sd="4049690591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17D54-24F7-1D0A-0A57-2127FDC5B89B}"/>
              </a:ext>
            </a:extLst>
          </p:cNvPr>
          <p:cNvSpPr txBox="1"/>
          <p:nvPr/>
        </p:nvSpPr>
        <p:spPr>
          <a:xfrm>
            <a:off x="284745" y="601878"/>
            <a:ext cx="110770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AE" sz="4800" b="1" dirty="0">
                <a:solidFill>
                  <a:srgbClr val="25A5D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: </a:t>
            </a:r>
          </a:p>
          <a:p>
            <a:pPr algn="r">
              <a:lnSpc>
                <a:spcPct val="200000"/>
              </a:lnSpc>
            </a:pPr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يَكْتُبُ الْمُتَعَلمُ الْكَلِماتِ الْمُنْتَهِيَةِ بالتّاءِ الْمَفْتوحَةِ والتّاءِ الْمَرْبوطَةِ والْهاءِ</a:t>
            </a:r>
          </a:p>
          <a:p>
            <a:pPr algn="r">
              <a:lnSpc>
                <a:spcPct val="200000"/>
              </a:lnSpc>
            </a:pPr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كِتابَةً صَحيحَةً.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821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86279E8-04B9-ACF1-7CDD-31884F1F2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662" t="31898" r="24178" b="250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4EC95-E6E5-408A-7161-1302769527B3}"/>
              </a:ext>
            </a:extLst>
          </p:cNvPr>
          <p:cNvSpPr/>
          <p:nvPr/>
        </p:nvSpPr>
        <p:spPr>
          <a:xfrm>
            <a:off x="284746" y="264694"/>
            <a:ext cx="11622505" cy="6328611"/>
          </a:xfrm>
          <a:custGeom>
            <a:avLst/>
            <a:gdLst>
              <a:gd name="connsiteX0" fmla="*/ 0 w 11622505"/>
              <a:gd name="connsiteY0" fmla="*/ 0 h 6328611"/>
              <a:gd name="connsiteX1" fmla="*/ 464900 w 11622505"/>
              <a:gd name="connsiteY1" fmla="*/ 0 h 6328611"/>
              <a:gd name="connsiteX2" fmla="*/ 1162251 w 11622505"/>
              <a:gd name="connsiteY2" fmla="*/ 0 h 6328611"/>
              <a:gd name="connsiteX3" fmla="*/ 1743376 w 11622505"/>
              <a:gd name="connsiteY3" fmla="*/ 0 h 6328611"/>
              <a:gd name="connsiteX4" fmla="*/ 2324501 w 11622505"/>
              <a:gd name="connsiteY4" fmla="*/ 0 h 6328611"/>
              <a:gd name="connsiteX5" fmla="*/ 3138076 w 11622505"/>
              <a:gd name="connsiteY5" fmla="*/ 0 h 6328611"/>
              <a:gd name="connsiteX6" fmla="*/ 3719202 w 11622505"/>
              <a:gd name="connsiteY6" fmla="*/ 0 h 6328611"/>
              <a:gd name="connsiteX7" fmla="*/ 3951652 w 11622505"/>
              <a:gd name="connsiteY7" fmla="*/ 0 h 6328611"/>
              <a:gd name="connsiteX8" fmla="*/ 4184102 w 11622505"/>
              <a:gd name="connsiteY8" fmla="*/ 0 h 6328611"/>
              <a:gd name="connsiteX9" fmla="*/ 4416552 w 11622505"/>
              <a:gd name="connsiteY9" fmla="*/ 0 h 6328611"/>
              <a:gd name="connsiteX10" fmla="*/ 4765227 w 11622505"/>
              <a:gd name="connsiteY10" fmla="*/ 0 h 6328611"/>
              <a:gd name="connsiteX11" fmla="*/ 5230127 w 11622505"/>
              <a:gd name="connsiteY11" fmla="*/ 0 h 6328611"/>
              <a:gd name="connsiteX12" fmla="*/ 5811253 w 11622505"/>
              <a:gd name="connsiteY12" fmla="*/ 0 h 6328611"/>
              <a:gd name="connsiteX13" fmla="*/ 6508603 w 11622505"/>
              <a:gd name="connsiteY13" fmla="*/ 0 h 6328611"/>
              <a:gd name="connsiteX14" fmla="*/ 6973503 w 11622505"/>
              <a:gd name="connsiteY14" fmla="*/ 0 h 6328611"/>
              <a:gd name="connsiteX15" fmla="*/ 7670853 w 11622505"/>
              <a:gd name="connsiteY15" fmla="*/ 0 h 6328611"/>
              <a:gd name="connsiteX16" fmla="*/ 8484429 w 11622505"/>
              <a:gd name="connsiteY16" fmla="*/ 0 h 6328611"/>
              <a:gd name="connsiteX17" fmla="*/ 9298004 w 11622505"/>
              <a:gd name="connsiteY17" fmla="*/ 0 h 6328611"/>
              <a:gd name="connsiteX18" fmla="*/ 9879129 w 11622505"/>
              <a:gd name="connsiteY18" fmla="*/ 0 h 6328611"/>
              <a:gd name="connsiteX19" fmla="*/ 10576480 w 11622505"/>
              <a:gd name="connsiteY19" fmla="*/ 0 h 6328611"/>
              <a:gd name="connsiteX20" fmla="*/ 11041380 w 11622505"/>
              <a:gd name="connsiteY20" fmla="*/ 0 h 6328611"/>
              <a:gd name="connsiteX21" fmla="*/ 11622505 w 11622505"/>
              <a:gd name="connsiteY21" fmla="*/ 0 h 6328611"/>
              <a:gd name="connsiteX22" fmla="*/ 11622505 w 11622505"/>
              <a:gd name="connsiteY22" fmla="*/ 385470 h 6328611"/>
              <a:gd name="connsiteX23" fmla="*/ 11622505 w 11622505"/>
              <a:gd name="connsiteY23" fmla="*/ 834226 h 6328611"/>
              <a:gd name="connsiteX24" fmla="*/ 11622505 w 11622505"/>
              <a:gd name="connsiteY24" fmla="*/ 1282982 h 6328611"/>
              <a:gd name="connsiteX25" fmla="*/ 11622505 w 11622505"/>
              <a:gd name="connsiteY25" fmla="*/ 1984883 h 6328611"/>
              <a:gd name="connsiteX26" fmla="*/ 11622505 w 11622505"/>
              <a:gd name="connsiteY26" fmla="*/ 2623497 h 6328611"/>
              <a:gd name="connsiteX27" fmla="*/ 11622505 w 11622505"/>
              <a:gd name="connsiteY27" fmla="*/ 3135539 h 6328611"/>
              <a:gd name="connsiteX28" fmla="*/ 11622505 w 11622505"/>
              <a:gd name="connsiteY28" fmla="*/ 3837440 h 6328611"/>
              <a:gd name="connsiteX29" fmla="*/ 11622505 w 11622505"/>
              <a:gd name="connsiteY29" fmla="*/ 4349482 h 6328611"/>
              <a:gd name="connsiteX30" fmla="*/ 11622505 w 11622505"/>
              <a:gd name="connsiteY30" fmla="*/ 4734952 h 6328611"/>
              <a:gd name="connsiteX31" fmla="*/ 11622505 w 11622505"/>
              <a:gd name="connsiteY31" fmla="*/ 5246994 h 6328611"/>
              <a:gd name="connsiteX32" fmla="*/ 11622505 w 11622505"/>
              <a:gd name="connsiteY32" fmla="*/ 6328611 h 6328611"/>
              <a:gd name="connsiteX33" fmla="*/ 10808930 w 11622505"/>
              <a:gd name="connsiteY33" fmla="*/ 6328611 h 6328611"/>
              <a:gd name="connsiteX34" fmla="*/ 10344029 w 11622505"/>
              <a:gd name="connsiteY34" fmla="*/ 6328611 h 6328611"/>
              <a:gd name="connsiteX35" fmla="*/ 9530454 w 11622505"/>
              <a:gd name="connsiteY35" fmla="*/ 6328611 h 6328611"/>
              <a:gd name="connsiteX36" fmla="*/ 8716879 w 11622505"/>
              <a:gd name="connsiteY36" fmla="*/ 6328611 h 6328611"/>
              <a:gd name="connsiteX37" fmla="*/ 8019528 w 11622505"/>
              <a:gd name="connsiteY37" fmla="*/ 6328611 h 6328611"/>
              <a:gd name="connsiteX38" fmla="*/ 7787078 w 11622505"/>
              <a:gd name="connsiteY38" fmla="*/ 6328611 h 6328611"/>
              <a:gd name="connsiteX39" fmla="*/ 7438403 w 11622505"/>
              <a:gd name="connsiteY39" fmla="*/ 6328611 h 6328611"/>
              <a:gd name="connsiteX40" fmla="*/ 6741053 w 11622505"/>
              <a:gd name="connsiteY40" fmla="*/ 6328611 h 6328611"/>
              <a:gd name="connsiteX41" fmla="*/ 6276153 w 11622505"/>
              <a:gd name="connsiteY41" fmla="*/ 6328611 h 6328611"/>
              <a:gd name="connsiteX42" fmla="*/ 5462577 w 11622505"/>
              <a:gd name="connsiteY42" fmla="*/ 6328611 h 6328611"/>
              <a:gd name="connsiteX43" fmla="*/ 4649002 w 11622505"/>
              <a:gd name="connsiteY43" fmla="*/ 6328611 h 6328611"/>
              <a:gd name="connsiteX44" fmla="*/ 4300327 w 11622505"/>
              <a:gd name="connsiteY44" fmla="*/ 6328611 h 6328611"/>
              <a:gd name="connsiteX45" fmla="*/ 3951652 w 11622505"/>
              <a:gd name="connsiteY45" fmla="*/ 6328611 h 6328611"/>
              <a:gd name="connsiteX46" fmla="*/ 3138076 w 11622505"/>
              <a:gd name="connsiteY46" fmla="*/ 6328611 h 6328611"/>
              <a:gd name="connsiteX47" fmla="*/ 2324501 w 11622505"/>
              <a:gd name="connsiteY47" fmla="*/ 6328611 h 6328611"/>
              <a:gd name="connsiteX48" fmla="*/ 1859601 w 11622505"/>
              <a:gd name="connsiteY48" fmla="*/ 6328611 h 6328611"/>
              <a:gd name="connsiteX49" fmla="*/ 1278476 w 11622505"/>
              <a:gd name="connsiteY49" fmla="*/ 6328611 h 6328611"/>
              <a:gd name="connsiteX50" fmla="*/ 581125 w 11622505"/>
              <a:gd name="connsiteY50" fmla="*/ 6328611 h 6328611"/>
              <a:gd name="connsiteX51" fmla="*/ 0 w 11622505"/>
              <a:gd name="connsiteY51" fmla="*/ 6328611 h 6328611"/>
              <a:gd name="connsiteX52" fmla="*/ 0 w 11622505"/>
              <a:gd name="connsiteY52" fmla="*/ 5816569 h 6328611"/>
              <a:gd name="connsiteX53" fmla="*/ 0 w 11622505"/>
              <a:gd name="connsiteY53" fmla="*/ 5241241 h 6328611"/>
              <a:gd name="connsiteX54" fmla="*/ 0 w 11622505"/>
              <a:gd name="connsiteY54" fmla="*/ 4855771 h 6328611"/>
              <a:gd name="connsiteX55" fmla="*/ 0 w 11622505"/>
              <a:gd name="connsiteY55" fmla="*/ 4153870 h 6328611"/>
              <a:gd name="connsiteX56" fmla="*/ 0 w 11622505"/>
              <a:gd name="connsiteY56" fmla="*/ 3451970 h 6328611"/>
              <a:gd name="connsiteX57" fmla="*/ 0 w 11622505"/>
              <a:gd name="connsiteY57" fmla="*/ 2813355 h 6328611"/>
              <a:gd name="connsiteX58" fmla="*/ 0 w 11622505"/>
              <a:gd name="connsiteY58" fmla="*/ 2427885 h 6328611"/>
              <a:gd name="connsiteX59" fmla="*/ 0 w 11622505"/>
              <a:gd name="connsiteY59" fmla="*/ 1725985 h 6328611"/>
              <a:gd name="connsiteX60" fmla="*/ 0 w 11622505"/>
              <a:gd name="connsiteY60" fmla="*/ 1277229 h 6328611"/>
              <a:gd name="connsiteX61" fmla="*/ 0 w 11622505"/>
              <a:gd name="connsiteY61" fmla="*/ 638614 h 6328611"/>
              <a:gd name="connsiteX62" fmla="*/ 0 w 11622505"/>
              <a:gd name="connsiteY62" fmla="*/ 0 h 63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22505" h="6328611" fill="none" extrusionOk="0">
                <a:moveTo>
                  <a:pt x="0" y="0"/>
                </a:moveTo>
                <a:cubicBezTo>
                  <a:pt x="220846" y="-32450"/>
                  <a:pt x="304513" y="2543"/>
                  <a:pt x="464900" y="0"/>
                </a:cubicBezTo>
                <a:cubicBezTo>
                  <a:pt x="625287" y="-2543"/>
                  <a:pt x="840997" y="80563"/>
                  <a:pt x="1162251" y="0"/>
                </a:cubicBezTo>
                <a:cubicBezTo>
                  <a:pt x="1483505" y="-80563"/>
                  <a:pt x="1453404" y="36283"/>
                  <a:pt x="1743376" y="0"/>
                </a:cubicBezTo>
                <a:cubicBezTo>
                  <a:pt x="2033349" y="-36283"/>
                  <a:pt x="2129443" y="59419"/>
                  <a:pt x="2324501" y="0"/>
                </a:cubicBezTo>
                <a:cubicBezTo>
                  <a:pt x="2519559" y="-59419"/>
                  <a:pt x="2755765" y="21010"/>
                  <a:pt x="3138076" y="0"/>
                </a:cubicBezTo>
                <a:cubicBezTo>
                  <a:pt x="3520387" y="-21010"/>
                  <a:pt x="3522183" y="63380"/>
                  <a:pt x="3719202" y="0"/>
                </a:cubicBezTo>
                <a:cubicBezTo>
                  <a:pt x="3916221" y="-63380"/>
                  <a:pt x="3844204" y="13641"/>
                  <a:pt x="3951652" y="0"/>
                </a:cubicBezTo>
                <a:cubicBezTo>
                  <a:pt x="4059100" y="-13641"/>
                  <a:pt x="4083932" y="27558"/>
                  <a:pt x="4184102" y="0"/>
                </a:cubicBezTo>
                <a:cubicBezTo>
                  <a:pt x="4284272" y="-27558"/>
                  <a:pt x="4369616" y="2363"/>
                  <a:pt x="4416552" y="0"/>
                </a:cubicBezTo>
                <a:cubicBezTo>
                  <a:pt x="4463488" y="-2363"/>
                  <a:pt x="4654438" y="10916"/>
                  <a:pt x="4765227" y="0"/>
                </a:cubicBezTo>
                <a:cubicBezTo>
                  <a:pt x="4876017" y="-10916"/>
                  <a:pt x="5106577" y="51441"/>
                  <a:pt x="5230127" y="0"/>
                </a:cubicBezTo>
                <a:cubicBezTo>
                  <a:pt x="5353677" y="-51441"/>
                  <a:pt x="5534761" y="4620"/>
                  <a:pt x="5811253" y="0"/>
                </a:cubicBezTo>
                <a:cubicBezTo>
                  <a:pt x="6087745" y="-4620"/>
                  <a:pt x="6269436" y="38603"/>
                  <a:pt x="6508603" y="0"/>
                </a:cubicBezTo>
                <a:cubicBezTo>
                  <a:pt x="6747770" y="-38603"/>
                  <a:pt x="6873782" y="43546"/>
                  <a:pt x="6973503" y="0"/>
                </a:cubicBezTo>
                <a:cubicBezTo>
                  <a:pt x="7073224" y="-43546"/>
                  <a:pt x="7511901" y="63774"/>
                  <a:pt x="7670853" y="0"/>
                </a:cubicBezTo>
                <a:cubicBezTo>
                  <a:pt x="7829805" y="-63774"/>
                  <a:pt x="8321287" y="70779"/>
                  <a:pt x="8484429" y="0"/>
                </a:cubicBezTo>
                <a:cubicBezTo>
                  <a:pt x="8647571" y="-70779"/>
                  <a:pt x="9012356" y="39957"/>
                  <a:pt x="9298004" y="0"/>
                </a:cubicBezTo>
                <a:cubicBezTo>
                  <a:pt x="9583653" y="-39957"/>
                  <a:pt x="9641018" y="45715"/>
                  <a:pt x="9879129" y="0"/>
                </a:cubicBezTo>
                <a:cubicBezTo>
                  <a:pt x="10117240" y="-45715"/>
                  <a:pt x="10323313" y="21746"/>
                  <a:pt x="10576480" y="0"/>
                </a:cubicBezTo>
                <a:cubicBezTo>
                  <a:pt x="10829647" y="-21746"/>
                  <a:pt x="10924412" y="8964"/>
                  <a:pt x="11041380" y="0"/>
                </a:cubicBezTo>
                <a:cubicBezTo>
                  <a:pt x="11158348" y="-8964"/>
                  <a:pt x="11402031" y="54100"/>
                  <a:pt x="11622505" y="0"/>
                </a:cubicBezTo>
                <a:cubicBezTo>
                  <a:pt x="11657397" y="112548"/>
                  <a:pt x="11603182" y="196117"/>
                  <a:pt x="11622505" y="385470"/>
                </a:cubicBezTo>
                <a:cubicBezTo>
                  <a:pt x="11641828" y="574823"/>
                  <a:pt x="11576254" y="658719"/>
                  <a:pt x="11622505" y="834226"/>
                </a:cubicBezTo>
                <a:cubicBezTo>
                  <a:pt x="11668756" y="1009733"/>
                  <a:pt x="11619584" y="1149823"/>
                  <a:pt x="11622505" y="1282982"/>
                </a:cubicBezTo>
                <a:cubicBezTo>
                  <a:pt x="11625426" y="1416141"/>
                  <a:pt x="11593607" y="1686880"/>
                  <a:pt x="11622505" y="1984883"/>
                </a:cubicBezTo>
                <a:cubicBezTo>
                  <a:pt x="11651403" y="2282886"/>
                  <a:pt x="11552756" y="2369354"/>
                  <a:pt x="11622505" y="2623497"/>
                </a:cubicBezTo>
                <a:cubicBezTo>
                  <a:pt x="11692254" y="2877640"/>
                  <a:pt x="11620916" y="3011586"/>
                  <a:pt x="11622505" y="3135539"/>
                </a:cubicBezTo>
                <a:cubicBezTo>
                  <a:pt x="11624094" y="3259492"/>
                  <a:pt x="11541308" y="3648341"/>
                  <a:pt x="11622505" y="3837440"/>
                </a:cubicBezTo>
                <a:cubicBezTo>
                  <a:pt x="11703702" y="4026539"/>
                  <a:pt x="11575817" y="4102653"/>
                  <a:pt x="11622505" y="4349482"/>
                </a:cubicBezTo>
                <a:cubicBezTo>
                  <a:pt x="11669193" y="4596311"/>
                  <a:pt x="11603900" y="4546432"/>
                  <a:pt x="11622505" y="4734952"/>
                </a:cubicBezTo>
                <a:cubicBezTo>
                  <a:pt x="11641110" y="4923472"/>
                  <a:pt x="11618483" y="5076485"/>
                  <a:pt x="11622505" y="5246994"/>
                </a:cubicBezTo>
                <a:cubicBezTo>
                  <a:pt x="11626527" y="5417503"/>
                  <a:pt x="11567607" y="5878742"/>
                  <a:pt x="11622505" y="6328611"/>
                </a:cubicBezTo>
                <a:cubicBezTo>
                  <a:pt x="11410429" y="6395216"/>
                  <a:pt x="11059228" y="6249637"/>
                  <a:pt x="10808930" y="6328611"/>
                </a:cubicBezTo>
                <a:cubicBezTo>
                  <a:pt x="10558632" y="6407585"/>
                  <a:pt x="10482809" y="6326354"/>
                  <a:pt x="10344029" y="6328611"/>
                </a:cubicBezTo>
                <a:cubicBezTo>
                  <a:pt x="10205249" y="6330868"/>
                  <a:pt x="9793633" y="6285241"/>
                  <a:pt x="9530454" y="6328611"/>
                </a:cubicBezTo>
                <a:cubicBezTo>
                  <a:pt x="9267276" y="6371981"/>
                  <a:pt x="9086114" y="6311956"/>
                  <a:pt x="8716879" y="6328611"/>
                </a:cubicBezTo>
                <a:cubicBezTo>
                  <a:pt x="8347645" y="6345266"/>
                  <a:pt x="8176238" y="6326901"/>
                  <a:pt x="8019528" y="6328611"/>
                </a:cubicBezTo>
                <a:cubicBezTo>
                  <a:pt x="7862818" y="6330321"/>
                  <a:pt x="7859170" y="6318722"/>
                  <a:pt x="7787078" y="6328611"/>
                </a:cubicBezTo>
                <a:cubicBezTo>
                  <a:pt x="7714986" y="6338500"/>
                  <a:pt x="7577786" y="6313996"/>
                  <a:pt x="7438403" y="6328611"/>
                </a:cubicBezTo>
                <a:cubicBezTo>
                  <a:pt x="7299020" y="6343226"/>
                  <a:pt x="6882421" y="6306550"/>
                  <a:pt x="6741053" y="6328611"/>
                </a:cubicBezTo>
                <a:cubicBezTo>
                  <a:pt x="6599685" y="6350672"/>
                  <a:pt x="6417307" y="6323529"/>
                  <a:pt x="6276153" y="6328611"/>
                </a:cubicBezTo>
                <a:cubicBezTo>
                  <a:pt x="6134999" y="6333693"/>
                  <a:pt x="5768142" y="6251474"/>
                  <a:pt x="5462577" y="6328611"/>
                </a:cubicBezTo>
                <a:cubicBezTo>
                  <a:pt x="5157012" y="6405748"/>
                  <a:pt x="4845443" y="6326470"/>
                  <a:pt x="4649002" y="6328611"/>
                </a:cubicBezTo>
                <a:cubicBezTo>
                  <a:pt x="4452562" y="6330752"/>
                  <a:pt x="4442801" y="6293190"/>
                  <a:pt x="4300327" y="6328611"/>
                </a:cubicBezTo>
                <a:cubicBezTo>
                  <a:pt x="4157853" y="6364032"/>
                  <a:pt x="4048204" y="6306812"/>
                  <a:pt x="3951652" y="6328611"/>
                </a:cubicBezTo>
                <a:cubicBezTo>
                  <a:pt x="3855101" y="6350410"/>
                  <a:pt x="3439922" y="6274558"/>
                  <a:pt x="3138076" y="6328611"/>
                </a:cubicBezTo>
                <a:cubicBezTo>
                  <a:pt x="2836230" y="6382664"/>
                  <a:pt x="2652178" y="6310191"/>
                  <a:pt x="2324501" y="6328611"/>
                </a:cubicBezTo>
                <a:cubicBezTo>
                  <a:pt x="1996824" y="6347031"/>
                  <a:pt x="2074371" y="6291585"/>
                  <a:pt x="1859601" y="6328611"/>
                </a:cubicBezTo>
                <a:cubicBezTo>
                  <a:pt x="1644831" y="6365637"/>
                  <a:pt x="1463488" y="6308630"/>
                  <a:pt x="1278476" y="6328611"/>
                </a:cubicBezTo>
                <a:cubicBezTo>
                  <a:pt x="1093464" y="6348592"/>
                  <a:pt x="751795" y="6256134"/>
                  <a:pt x="581125" y="6328611"/>
                </a:cubicBezTo>
                <a:cubicBezTo>
                  <a:pt x="410455" y="6401088"/>
                  <a:pt x="120040" y="6269343"/>
                  <a:pt x="0" y="6328611"/>
                </a:cubicBezTo>
                <a:cubicBezTo>
                  <a:pt x="-23835" y="6141113"/>
                  <a:pt x="54087" y="6047545"/>
                  <a:pt x="0" y="5816569"/>
                </a:cubicBezTo>
                <a:cubicBezTo>
                  <a:pt x="-54087" y="5585593"/>
                  <a:pt x="58880" y="5437978"/>
                  <a:pt x="0" y="5241241"/>
                </a:cubicBezTo>
                <a:cubicBezTo>
                  <a:pt x="-58880" y="5044504"/>
                  <a:pt x="32861" y="4968726"/>
                  <a:pt x="0" y="4855771"/>
                </a:cubicBezTo>
                <a:cubicBezTo>
                  <a:pt x="-32861" y="4742816"/>
                  <a:pt x="77887" y="4434409"/>
                  <a:pt x="0" y="4153870"/>
                </a:cubicBezTo>
                <a:cubicBezTo>
                  <a:pt x="-77887" y="3873331"/>
                  <a:pt x="6445" y="3596620"/>
                  <a:pt x="0" y="3451970"/>
                </a:cubicBezTo>
                <a:cubicBezTo>
                  <a:pt x="-6445" y="3307320"/>
                  <a:pt x="15675" y="2943721"/>
                  <a:pt x="0" y="2813355"/>
                </a:cubicBezTo>
                <a:cubicBezTo>
                  <a:pt x="-15675" y="2682990"/>
                  <a:pt x="43827" y="2530852"/>
                  <a:pt x="0" y="2427885"/>
                </a:cubicBezTo>
                <a:cubicBezTo>
                  <a:pt x="-43827" y="2324918"/>
                  <a:pt x="39538" y="2005531"/>
                  <a:pt x="0" y="1725985"/>
                </a:cubicBezTo>
                <a:cubicBezTo>
                  <a:pt x="-39538" y="1446439"/>
                  <a:pt x="31503" y="1439240"/>
                  <a:pt x="0" y="1277229"/>
                </a:cubicBezTo>
                <a:cubicBezTo>
                  <a:pt x="-31503" y="1115218"/>
                  <a:pt x="21284" y="821809"/>
                  <a:pt x="0" y="638614"/>
                </a:cubicBezTo>
                <a:cubicBezTo>
                  <a:pt x="-21284" y="455420"/>
                  <a:pt x="45498" y="177621"/>
                  <a:pt x="0" y="0"/>
                </a:cubicBezTo>
                <a:close/>
              </a:path>
              <a:path w="11622505" h="6328611" stroke="0" extrusionOk="0">
                <a:moveTo>
                  <a:pt x="0" y="0"/>
                </a:moveTo>
                <a:cubicBezTo>
                  <a:pt x="140228" y="-46577"/>
                  <a:pt x="326557" y="4196"/>
                  <a:pt x="464900" y="0"/>
                </a:cubicBezTo>
                <a:cubicBezTo>
                  <a:pt x="603243" y="-4196"/>
                  <a:pt x="775640" y="41015"/>
                  <a:pt x="1046025" y="0"/>
                </a:cubicBezTo>
                <a:cubicBezTo>
                  <a:pt x="1316410" y="-41015"/>
                  <a:pt x="1614127" y="94536"/>
                  <a:pt x="1859601" y="0"/>
                </a:cubicBezTo>
                <a:cubicBezTo>
                  <a:pt x="2105075" y="-94536"/>
                  <a:pt x="2499113" y="34650"/>
                  <a:pt x="2673176" y="0"/>
                </a:cubicBezTo>
                <a:cubicBezTo>
                  <a:pt x="2847239" y="-34650"/>
                  <a:pt x="2822173" y="27047"/>
                  <a:pt x="2905626" y="0"/>
                </a:cubicBezTo>
                <a:cubicBezTo>
                  <a:pt x="2989079" y="-27047"/>
                  <a:pt x="3327312" y="1241"/>
                  <a:pt x="3486752" y="0"/>
                </a:cubicBezTo>
                <a:cubicBezTo>
                  <a:pt x="3646192" y="-1241"/>
                  <a:pt x="4092840" y="39365"/>
                  <a:pt x="4300327" y="0"/>
                </a:cubicBezTo>
                <a:cubicBezTo>
                  <a:pt x="4507815" y="-39365"/>
                  <a:pt x="4621090" y="69154"/>
                  <a:pt x="4881452" y="0"/>
                </a:cubicBezTo>
                <a:cubicBezTo>
                  <a:pt x="5141815" y="-69154"/>
                  <a:pt x="5308939" y="33351"/>
                  <a:pt x="5578802" y="0"/>
                </a:cubicBezTo>
                <a:cubicBezTo>
                  <a:pt x="5848665" y="-33351"/>
                  <a:pt x="5741493" y="11210"/>
                  <a:pt x="5811253" y="0"/>
                </a:cubicBezTo>
                <a:cubicBezTo>
                  <a:pt x="5881013" y="-11210"/>
                  <a:pt x="6048270" y="39618"/>
                  <a:pt x="6159928" y="0"/>
                </a:cubicBezTo>
                <a:cubicBezTo>
                  <a:pt x="6271587" y="-39618"/>
                  <a:pt x="6666329" y="63839"/>
                  <a:pt x="6857278" y="0"/>
                </a:cubicBezTo>
                <a:cubicBezTo>
                  <a:pt x="7048227" y="-63839"/>
                  <a:pt x="7146104" y="299"/>
                  <a:pt x="7322178" y="0"/>
                </a:cubicBezTo>
                <a:cubicBezTo>
                  <a:pt x="7498252" y="-299"/>
                  <a:pt x="7600118" y="6476"/>
                  <a:pt x="7787078" y="0"/>
                </a:cubicBezTo>
                <a:cubicBezTo>
                  <a:pt x="7974038" y="-6476"/>
                  <a:pt x="7926068" y="7941"/>
                  <a:pt x="8019528" y="0"/>
                </a:cubicBezTo>
                <a:cubicBezTo>
                  <a:pt x="8112988" y="-7941"/>
                  <a:pt x="8197303" y="24333"/>
                  <a:pt x="8251979" y="0"/>
                </a:cubicBezTo>
                <a:cubicBezTo>
                  <a:pt x="8306655" y="-24333"/>
                  <a:pt x="8410522" y="7489"/>
                  <a:pt x="8484429" y="0"/>
                </a:cubicBezTo>
                <a:cubicBezTo>
                  <a:pt x="8558336" y="-7489"/>
                  <a:pt x="8778302" y="43494"/>
                  <a:pt x="8949329" y="0"/>
                </a:cubicBezTo>
                <a:cubicBezTo>
                  <a:pt x="9120356" y="-43494"/>
                  <a:pt x="9237365" y="374"/>
                  <a:pt x="9414229" y="0"/>
                </a:cubicBezTo>
                <a:cubicBezTo>
                  <a:pt x="9591093" y="-374"/>
                  <a:pt x="10010287" y="90837"/>
                  <a:pt x="10227804" y="0"/>
                </a:cubicBezTo>
                <a:cubicBezTo>
                  <a:pt x="10445322" y="-90837"/>
                  <a:pt x="10565767" y="13567"/>
                  <a:pt x="10692705" y="0"/>
                </a:cubicBezTo>
                <a:cubicBezTo>
                  <a:pt x="10819643" y="-13567"/>
                  <a:pt x="11184744" y="67824"/>
                  <a:pt x="11622505" y="0"/>
                </a:cubicBezTo>
                <a:cubicBezTo>
                  <a:pt x="11634768" y="177267"/>
                  <a:pt x="11588601" y="306831"/>
                  <a:pt x="11622505" y="512042"/>
                </a:cubicBezTo>
                <a:cubicBezTo>
                  <a:pt x="11656409" y="717253"/>
                  <a:pt x="11584699" y="876848"/>
                  <a:pt x="11622505" y="1150657"/>
                </a:cubicBezTo>
                <a:cubicBezTo>
                  <a:pt x="11660311" y="1424467"/>
                  <a:pt x="11614450" y="1619616"/>
                  <a:pt x="11622505" y="1789271"/>
                </a:cubicBezTo>
                <a:cubicBezTo>
                  <a:pt x="11630560" y="1958926"/>
                  <a:pt x="11584990" y="2175956"/>
                  <a:pt x="11622505" y="2301313"/>
                </a:cubicBezTo>
                <a:cubicBezTo>
                  <a:pt x="11660020" y="2426670"/>
                  <a:pt x="11603860" y="2647464"/>
                  <a:pt x="11622505" y="2876641"/>
                </a:cubicBezTo>
                <a:cubicBezTo>
                  <a:pt x="11641150" y="3105818"/>
                  <a:pt x="11579794" y="3107252"/>
                  <a:pt x="11622505" y="3262111"/>
                </a:cubicBezTo>
                <a:cubicBezTo>
                  <a:pt x="11665216" y="3416970"/>
                  <a:pt x="11591069" y="3642230"/>
                  <a:pt x="11622505" y="3900726"/>
                </a:cubicBezTo>
                <a:cubicBezTo>
                  <a:pt x="11653941" y="4159223"/>
                  <a:pt x="11587236" y="4212824"/>
                  <a:pt x="11622505" y="4412768"/>
                </a:cubicBezTo>
                <a:cubicBezTo>
                  <a:pt x="11657774" y="4612712"/>
                  <a:pt x="11546140" y="4930935"/>
                  <a:pt x="11622505" y="5114668"/>
                </a:cubicBezTo>
                <a:cubicBezTo>
                  <a:pt x="11698870" y="5298401"/>
                  <a:pt x="11587986" y="5372868"/>
                  <a:pt x="11622505" y="5563424"/>
                </a:cubicBezTo>
                <a:cubicBezTo>
                  <a:pt x="11657024" y="5753980"/>
                  <a:pt x="11545655" y="6164859"/>
                  <a:pt x="11622505" y="6328611"/>
                </a:cubicBezTo>
                <a:cubicBezTo>
                  <a:pt x="11571984" y="6354729"/>
                  <a:pt x="11497812" y="6325898"/>
                  <a:pt x="11390055" y="6328611"/>
                </a:cubicBezTo>
                <a:cubicBezTo>
                  <a:pt x="11282298" y="6331324"/>
                  <a:pt x="11206290" y="6321344"/>
                  <a:pt x="11157605" y="6328611"/>
                </a:cubicBezTo>
                <a:cubicBezTo>
                  <a:pt x="11108920" y="6335878"/>
                  <a:pt x="10621412" y="6271375"/>
                  <a:pt x="10344029" y="6328611"/>
                </a:cubicBezTo>
                <a:cubicBezTo>
                  <a:pt x="10066646" y="6385847"/>
                  <a:pt x="9999447" y="6285585"/>
                  <a:pt x="9879129" y="6328611"/>
                </a:cubicBezTo>
                <a:cubicBezTo>
                  <a:pt x="9758811" y="6371637"/>
                  <a:pt x="9721072" y="6314340"/>
                  <a:pt x="9646679" y="6328611"/>
                </a:cubicBezTo>
                <a:cubicBezTo>
                  <a:pt x="9572286" y="6342882"/>
                  <a:pt x="9502592" y="6306775"/>
                  <a:pt x="9414229" y="6328611"/>
                </a:cubicBezTo>
                <a:cubicBezTo>
                  <a:pt x="9325866" y="6350447"/>
                  <a:pt x="8997298" y="6286921"/>
                  <a:pt x="8833104" y="6328611"/>
                </a:cubicBezTo>
                <a:cubicBezTo>
                  <a:pt x="8668910" y="6370301"/>
                  <a:pt x="8375368" y="6293128"/>
                  <a:pt x="8019528" y="6328611"/>
                </a:cubicBezTo>
                <a:cubicBezTo>
                  <a:pt x="7663688" y="6364094"/>
                  <a:pt x="7478926" y="6326366"/>
                  <a:pt x="7205953" y="6328611"/>
                </a:cubicBezTo>
                <a:cubicBezTo>
                  <a:pt x="6932981" y="6330856"/>
                  <a:pt x="6972676" y="6281127"/>
                  <a:pt x="6741053" y="6328611"/>
                </a:cubicBezTo>
                <a:cubicBezTo>
                  <a:pt x="6509430" y="6376095"/>
                  <a:pt x="6364050" y="6259038"/>
                  <a:pt x="6043703" y="6328611"/>
                </a:cubicBezTo>
                <a:cubicBezTo>
                  <a:pt x="5723356" y="6398184"/>
                  <a:pt x="5583668" y="6297761"/>
                  <a:pt x="5462577" y="6328611"/>
                </a:cubicBezTo>
                <a:cubicBezTo>
                  <a:pt x="5341486" y="6359461"/>
                  <a:pt x="4914424" y="6323327"/>
                  <a:pt x="4765227" y="6328611"/>
                </a:cubicBezTo>
                <a:cubicBezTo>
                  <a:pt x="4616030" y="6333895"/>
                  <a:pt x="4460011" y="6328272"/>
                  <a:pt x="4300327" y="6328611"/>
                </a:cubicBezTo>
                <a:cubicBezTo>
                  <a:pt x="4140643" y="6328950"/>
                  <a:pt x="4156445" y="6304402"/>
                  <a:pt x="4067877" y="6328611"/>
                </a:cubicBezTo>
                <a:cubicBezTo>
                  <a:pt x="3979309" y="6352820"/>
                  <a:pt x="3940105" y="6316667"/>
                  <a:pt x="3835427" y="6328611"/>
                </a:cubicBezTo>
                <a:cubicBezTo>
                  <a:pt x="3730749" y="6340555"/>
                  <a:pt x="3530311" y="6273056"/>
                  <a:pt x="3370526" y="6328611"/>
                </a:cubicBezTo>
                <a:cubicBezTo>
                  <a:pt x="3210741" y="6384166"/>
                  <a:pt x="2800017" y="6280256"/>
                  <a:pt x="2556951" y="6328611"/>
                </a:cubicBezTo>
                <a:cubicBezTo>
                  <a:pt x="2313885" y="6376966"/>
                  <a:pt x="2348094" y="6307067"/>
                  <a:pt x="2208276" y="6328611"/>
                </a:cubicBezTo>
                <a:cubicBezTo>
                  <a:pt x="2068459" y="6350155"/>
                  <a:pt x="1806960" y="6319721"/>
                  <a:pt x="1627151" y="6328611"/>
                </a:cubicBezTo>
                <a:cubicBezTo>
                  <a:pt x="1447342" y="6337501"/>
                  <a:pt x="1269290" y="6311029"/>
                  <a:pt x="1162250" y="6328611"/>
                </a:cubicBezTo>
                <a:cubicBezTo>
                  <a:pt x="1055210" y="6346193"/>
                  <a:pt x="970731" y="6312033"/>
                  <a:pt x="813575" y="6328611"/>
                </a:cubicBezTo>
                <a:cubicBezTo>
                  <a:pt x="656420" y="6345189"/>
                  <a:pt x="185043" y="6315500"/>
                  <a:pt x="0" y="6328611"/>
                </a:cubicBezTo>
                <a:cubicBezTo>
                  <a:pt x="-39016" y="6101896"/>
                  <a:pt x="28785" y="5899032"/>
                  <a:pt x="0" y="5753283"/>
                </a:cubicBezTo>
                <a:cubicBezTo>
                  <a:pt x="-28785" y="5607534"/>
                  <a:pt x="32727" y="5423913"/>
                  <a:pt x="0" y="5177954"/>
                </a:cubicBezTo>
                <a:cubicBezTo>
                  <a:pt x="-32727" y="4931995"/>
                  <a:pt x="46713" y="4836136"/>
                  <a:pt x="0" y="4602626"/>
                </a:cubicBezTo>
                <a:cubicBezTo>
                  <a:pt x="-46713" y="4369116"/>
                  <a:pt x="24327" y="4196886"/>
                  <a:pt x="0" y="3964012"/>
                </a:cubicBezTo>
                <a:cubicBezTo>
                  <a:pt x="-24327" y="3731138"/>
                  <a:pt x="43896" y="3685296"/>
                  <a:pt x="0" y="3578542"/>
                </a:cubicBezTo>
                <a:cubicBezTo>
                  <a:pt x="-43896" y="3471788"/>
                  <a:pt x="24598" y="3169256"/>
                  <a:pt x="0" y="2876641"/>
                </a:cubicBezTo>
                <a:cubicBezTo>
                  <a:pt x="-24598" y="2584026"/>
                  <a:pt x="33142" y="2558912"/>
                  <a:pt x="0" y="2427885"/>
                </a:cubicBezTo>
                <a:cubicBezTo>
                  <a:pt x="-33142" y="2296858"/>
                  <a:pt x="20114" y="2069969"/>
                  <a:pt x="0" y="1915843"/>
                </a:cubicBezTo>
                <a:cubicBezTo>
                  <a:pt x="-20114" y="1761717"/>
                  <a:pt x="69973" y="1517387"/>
                  <a:pt x="0" y="1277229"/>
                </a:cubicBezTo>
                <a:cubicBezTo>
                  <a:pt x="-69973" y="1037071"/>
                  <a:pt x="22478" y="832389"/>
                  <a:pt x="0" y="575328"/>
                </a:cubicBezTo>
                <a:cubicBezTo>
                  <a:pt x="-22478" y="318267"/>
                  <a:pt x="39446" y="11851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209987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DEF011-4F26-F611-95BB-C0A60875D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359" y="3429000"/>
            <a:ext cx="1201677" cy="173525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B8A483F-F487-C161-47C0-E84584F24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90994" y="5005138"/>
            <a:ext cx="2301003" cy="18528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7B87D71-6822-97BB-D60A-4B688B5CD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9293" y="3600799"/>
            <a:ext cx="1584311" cy="151505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3166AC6-F345-4918-B560-F59820ECA905}"/>
              </a:ext>
            </a:extLst>
          </p:cNvPr>
          <p:cNvSpPr/>
          <p:nvPr/>
        </p:nvSpPr>
        <p:spPr>
          <a:xfrm>
            <a:off x="10794142" y="5731874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C11188-3CFD-0661-F68E-8908230CE016}"/>
              </a:ext>
            </a:extLst>
          </p:cNvPr>
          <p:cNvSpPr/>
          <p:nvPr/>
        </p:nvSpPr>
        <p:spPr>
          <a:xfrm>
            <a:off x="10794142" y="573187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D59F46-5FDD-28A3-BA9C-004F2C614035}"/>
              </a:ext>
            </a:extLst>
          </p:cNvPr>
          <p:cNvSpPr/>
          <p:nvPr/>
        </p:nvSpPr>
        <p:spPr>
          <a:xfrm>
            <a:off x="10794140" y="573187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DD9DE7-45CA-A64B-6BD1-058B03A1FD01}"/>
              </a:ext>
            </a:extLst>
          </p:cNvPr>
          <p:cNvSpPr/>
          <p:nvPr/>
        </p:nvSpPr>
        <p:spPr>
          <a:xfrm>
            <a:off x="10794140" y="574250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23D82D-5180-8C7B-58AF-AA7F9C81FAC8}"/>
              </a:ext>
            </a:extLst>
          </p:cNvPr>
          <p:cNvSpPr/>
          <p:nvPr/>
        </p:nvSpPr>
        <p:spPr>
          <a:xfrm>
            <a:off x="10794140" y="574250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6E4C23B-F21B-9B7E-A058-ECB882908E31}"/>
              </a:ext>
            </a:extLst>
          </p:cNvPr>
          <p:cNvSpPr/>
          <p:nvPr/>
        </p:nvSpPr>
        <p:spPr>
          <a:xfrm>
            <a:off x="10800351" y="5721239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6582BF5-9D9B-07D6-D90E-DF2134D3553E}"/>
              </a:ext>
            </a:extLst>
          </p:cNvPr>
          <p:cNvSpPr/>
          <p:nvPr/>
        </p:nvSpPr>
        <p:spPr>
          <a:xfrm>
            <a:off x="10812771" y="574250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6133DFC-4A7C-C963-B745-7513125A17B9}"/>
              </a:ext>
            </a:extLst>
          </p:cNvPr>
          <p:cNvSpPr/>
          <p:nvPr/>
        </p:nvSpPr>
        <p:spPr>
          <a:xfrm>
            <a:off x="10806560" y="574250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3AF11A0-0B99-511A-5E3F-D3452FFCEAC6}"/>
              </a:ext>
            </a:extLst>
          </p:cNvPr>
          <p:cNvSpPr/>
          <p:nvPr/>
        </p:nvSpPr>
        <p:spPr>
          <a:xfrm>
            <a:off x="10818978" y="573187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3CED3EB-7F89-A749-576D-6BC5C7CD4354}"/>
              </a:ext>
            </a:extLst>
          </p:cNvPr>
          <p:cNvSpPr/>
          <p:nvPr/>
        </p:nvSpPr>
        <p:spPr>
          <a:xfrm>
            <a:off x="10800349" y="575314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9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3FE086-1B57-0CFA-519D-03FC5CE27FE9}"/>
              </a:ext>
            </a:extLst>
          </p:cNvPr>
          <p:cNvSpPr/>
          <p:nvPr/>
        </p:nvSpPr>
        <p:spPr>
          <a:xfrm>
            <a:off x="10674114" y="5753140"/>
            <a:ext cx="6399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6DEB4E8-85BA-B949-B0B6-4911F33F4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1" y="5005137"/>
            <a:ext cx="2301003" cy="185286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8D5FA52-95BF-9C5E-46F0-4D84DA48E6F7}"/>
              </a:ext>
            </a:extLst>
          </p:cNvPr>
          <p:cNvSpPr/>
          <p:nvPr/>
        </p:nvSpPr>
        <p:spPr>
          <a:xfrm>
            <a:off x="951217" y="5745014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55BF4F0-132C-8F01-BBC2-3FCBBE596369}"/>
              </a:ext>
            </a:extLst>
          </p:cNvPr>
          <p:cNvSpPr/>
          <p:nvPr/>
        </p:nvSpPr>
        <p:spPr>
          <a:xfrm>
            <a:off x="951217" y="574501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C74FC4B-BBD1-7A64-47F8-65F7B0C8F8F8}"/>
              </a:ext>
            </a:extLst>
          </p:cNvPr>
          <p:cNvSpPr/>
          <p:nvPr/>
        </p:nvSpPr>
        <p:spPr>
          <a:xfrm>
            <a:off x="951215" y="574501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056E0D3-F847-0061-3FCA-06AFC02DA50C}"/>
              </a:ext>
            </a:extLst>
          </p:cNvPr>
          <p:cNvSpPr/>
          <p:nvPr/>
        </p:nvSpPr>
        <p:spPr>
          <a:xfrm>
            <a:off x="951215" y="575564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69718F4-D41A-AC8F-060F-525DC13D59BF}"/>
              </a:ext>
            </a:extLst>
          </p:cNvPr>
          <p:cNvSpPr/>
          <p:nvPr/>
        </p:nvSpPr>
        <p:spPr>
          <a:xfrm>
            <a:off x="951215" y="575564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745B9-3741-CAF3-3A51-EC07D02BBD61}"/>
              </a:ext>
            </a:extLst>
          </p:cNvPr>
          <p:cNvSpPr/>
          <p:nvPr/>
        </p:nvSpPr>
        <p:spPr>
          <a:xfrm>
            <a:off x="957426" y="5734379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2F0D1C6-1EB8-6C02-8515-6F5474A89EC7}"/>
              </a:ext>
            </a:extLst>
          </p:cNvPr>
          <p:cNvSpPr/>
          <p:nvPr/>
        </p:nvSpPr>
        <p:spPr>
          <a:xfrm>
            <a:off x="969846" y="575564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35752E-7D3D-F8B0-CA95-5AD077D4117D}"/>
              </a:ext>
            </a:extLst>
          </p:cNvPr>
          <p:cNvSpPr/>
          <p:nvPr/>
        </p:nvSpPr>
        <p:spPr>
          <a:xfrm>
            <a:off x="963635" y="5755647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7028E77-DE81-DC81-CFED-025CBF582753}"/>
              </a:ext>
            </a:extLst>
          </p:cNvPr>
          <p:cNvSpPr/>
          <p:nvPr/>
        </p:nvSpPr>
        <p:spPr>
          <a:xfrm>
            <a:off x="976053" y="5745013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8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9FC3AE6-1D0D-6E99-1CE4-3B1BC3CA8EEE}"/>
              </a:ext>
            </a:extLst>
          </p:cNvPr>
          <p:cNvSpPr/>
          <p:nvPr/>
        </p:nvSpPr>
        <p:spPr>
          <a:xfrm>
            <a:off x="957424" y="576628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9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8E978BB-7BB1-4CBC-E3BB-DEA90F1040D0}"/>
              </a:ext>
            </a:extLst>
          </p:cNvPr>
          <p:cNvSpPr/>
          <p:nvPr/>
        </p:nvSpPr>
        <p:spPr>
          <a:xfrm>
            <a:off x="831189" y="5766280"/>
            <a:ext cx="6399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E22C46-381E-C764-7985-9C0F3B20E48F}"/>
              </a:ext>
            </a:extLst>
          </p:cNvPr>
          <p:cNvSpPr/>
          <p:nvPr/>
        </p:nvSpPr>
        <p:spPr>
          <a:xfrm>
            <a:off x="4362064" y="412447"/>
            <a:ext cx="73340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الأول: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الرسم الصحيح لاسم الصورة 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Illustrated house Free Vector">
            <a:extLst>
              <a:ext uri="{FF2B5EF4-FFF2-40B4-BE49-F238E27FC236}">
                <a16:creationId xmlns:a16="http://schemas.microsoft.com/office/drawing/2014/main" id="{2F47AF45-F016-E89F-E254-8B39FED6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7EBEEA"/>
              </a:clrFrom>
              <a:clrTo>
                <a:srgbClr val="7EBE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726" y="4832913"/>
            <a:ext cx="2301002" cy="201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ocolate Ice Cream Clip Art - ClipArt Best">
            <a:extLst>
              <a:ext uri="{FF2B5EF4-FFF2-40B4-BE49-F238E27FC236}">
                <a16:creationId xmlns:a16="http://schemas.microsoft.com/office/drawing/2014/main" id="{9EB0B5B9-C151-0A8D-39D3-6DA2B3CC6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90" y="4091715"/>
            <a:ext cx="1327584" cy="9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frigerator Clipart | i2Clipart - Royalty Free Public Domain Clipart">
            <a:extLst>
              <a:ext uri="{FF2B5EF4-FFF2-40B4-BE49-F238E27FC236}">
                <a16:creationId xmlns:a16="http://schemas.microsoft.com/office/drawing/2014/main" id="{3F3D8CCA-BECC-3821-7BB8-15C3B13A6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082" y="1313890"/>
            <a:ext cx="708589" cy="11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7024D9-A261-2DA9-5FF7-9551E8A2F2D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502" r="19044"/>
          <a:stretch/>
        </p:blipFill>
        <p:spPr>
          <a:xfrm>
            <a:off x="8121103" y="2584114"/>
            <a:ext cx="1362075" cy="12495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B0CB53-97BC-21D2-2716-B4A0968F38C3}"/>
              </a:ext>
            </a:extLst>
          </p:cNvPr>
          <p:cNvSpPr/>
          <p:nvPr/>
        </p:nvSpPr>
        <p:spPr>
          <a:xfrm>
            <a:off x="4327018" y="1323472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 err="1">
                <a:solidFill>
                  <a:schemeClr val="tx1"/>
                </a:solidFill>
              </a:rPr>
              <a:t>ثَـلاجَتٌ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9F2F31-497D-0CC6-2479-EEA2E49B3C14}"/>
              </a:ext>
            </a:extLst>
          </p:cNvPr>
          <p:cNvSpPr/>
          <p:nvPr/>
        </p:nvSpPr>
        <p:spPr>
          <a:xfrm>
            <a:off x="6033678" y="1323472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ثَـلاجةٌ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FD27D2-B5AF-ADAA-B725-6EBE67620D49}"/>
              </a:ext>
            </a:extLst>
          </p:cNvPr>
          <p:cNvSpPr/>
          <p:nvPr/>
        </p:nvSpPr>
        <p:spPr>
          <a:xfrm>
            <a:off x="2627046" y="1313890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ثَـلاجَـهٌ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71CB4E-28F1-E0FE-D53A-4E518B49464B}"/>
              </a:ext>
            </a:extLst>
          </p:cNvPr>
          <p:cNvSpPr/>
          <p:nvPr/>
        </p:nvSpPr>
        <p:spPr>
          <a:xfrm>
            <a:off x="4389340" y="2650678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وُجوتٌ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48DB83-ABFA-5C8D-186D-486FA83473E0}"/>
              </a:ext>
            </a:extLst>
          </p:cNvPr>
          <p:cNvSpPr/>
          <p:nvPr/>
        </p:nvSpPr>
        <p:spPr>
          <a:xfrm>
            <a:off x="6096000" y="2650678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وجوةٌ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D4B78B-8317-2DCF-139A-EEF25E562184}"/>
              </a:ext>
            </a:extLst>
          </p:cNvPr>
          <p:cNvSpPr/>
          <p:nvPr/>
        </p:nvSpPr>
        <p:spPr>
          <a:xfrm>
            <a:off x="2689368" y="2641096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وُجـوهٌ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682CCE-E065-25A8-729F-EB30676C3FE3}"/>
              </a:ext>
            </a:extLst>
          </p:cNvPr>
          <p:cNvSpPr/>
          <p:nvPr/>
        </p:nvSpPr>
        <p:spPr>
          <a:xfrm>
            <a:off x="4389340" y="4059902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 err="1">
                <a:solidFill>
                  <a:schemeClr val="tx1"/>
                </a:solidFill>
              </a:rPr>
              <a:t>مُـثَـلَّجاةٌ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EC8AC3-FE56-1785-51DD-7B2FF040FC02}"/>
              </a:ext>
            </a:extLst>
          </p:cNvPr>
          <p:cNvSpPr/>
          <p:nvPr/>
        </p:nvSpPr>
        <p:spPr>
          <a:xfrm>
            <a:off x="6096000" y="4059902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مُثـلَجاتٌ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E353D9-6612-162B-7773-CF9F8D4C88D6}"/>
              </a:ext>
            </a:extLst>
          </p:cNvPr>
          <p:cNvSpPr/>
          <p:nvPr/>
        </p:nvSpPr>
        <p:spPr>
          <a:xfrm>
            <a:off x="2689368" y="4050320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مُـثَـلَّجاهٌ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541A26-986E-62BE-D725-014FC4F9C1A6}"/>
              </a:ext>
            </a:extLst>
          </p:cNvPr>
          <p:cNvSpPr/>
          <p:nvPr/>
        </p:nvSpPr>
        <p:spPr>
          <a:xfrm>
            <a:off x="4441380" y="5544111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بَـيْـتٌ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07849F-B4B4-B070-ACD5-CB45974850BE}"/>
              </a:ext>
            </a:extLst>
          </p:cNvPr>
          <p:cNvSpPr/>
          <p:nvPr/>
        </p:nvSpPr>
        <p:spPr>
          <a:xfrm>
            <a:off x="6148040" y="5544111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بَيْهٌ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C7170E-B6F6-AE2E-4D74-946C8351F76C}"/>
              </a:ext>
            </a:extLst>
          </p:cNvPr>
          <p:cNvSpPr/>
          <p:nvPr/>
        </p:nvSpPr>
        <p:spPr>
          <a:xfrm>
            <a:off x="2741408" y="5534529"/>
            <a:ext cx="1675444" cy="7529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بَـيْةٌ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5A8AA4-E52C-90AC-AE1D-DF50FED5107A}"/>
              </a:ext>
            </a:extLst>
          </p:cNvPr>
          <p:cNvSpPr/>
          <p:nvPr/>
        </p:nvSpPr>
        <p:spPr>
          <a:xfrm>
            <a:off x="4153675" y="416496"/>
            <a:ext cx="75424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الثاني: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حدد الصور  التي تحوي تاءً مفتوحة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9" name="Picture 12" descr="Realistic islamic pilgrimage concept Free Vector">
            <a:extLst>
              <a:ext uri="{FF2B5EF4-FFF2-40B4-BE49-F238E27FC236}">
                <a16:creationId xmlns:a16="http://schemas.microsoft.com/office/drawing/2014/main" id="{87E3F03A-6279-40BB-4D9E-3DB786F9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675" y="1269358"/>
            <a:ext cx="1908851" cy="19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Cute blue whale cartoon icon illustration. Free Vector">
            <a:extLst>
              <a:ext uri="{FF2B5EF4-FFF2-40B4-BE49-F238E27FC236}">
                <a16:creationId xmlns:a16="http://schemas.microsoft.com/office/drawing/2014/main" id="{56CD0A25-7E02-8EB0-37BF-BA25F9DE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CDEEFF"/>
              </a:clrFrom>
              <a:clrTo>
                <a:srgbClr val="CDE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28" y="3491311"/>
            <a:ext cx="2498790" cy="23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egoblocks Brunurb Clipart | i2Clipart - Royalty Free Public Domain Clipart">
            <a:extLst>
              <a:ext uri="{FF2B5EF4-FFF2-40B4-BE49-F238E27FC236}">
                <a16:creationId xmlns:a16="http://schemas.microsoft.com/office/drawing/2014/main" id="{84B22BCE-41F1-5182-D618-446D4E5AD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08" y="3355568"/>
            <a:ext cx="1491261" cy="170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Simple Leaf Clipart | i2Clipart - Royalty Free Public Domain Clipart">
            <a:extLst>
              <a:ext uri="{FF2B5EF4-FFF2-40B4-BE49-F238E27FC236}">
                <a16:creationId xmlns:a16="http://schemas.microsoft.com/office/drawing/2014/main" id="{4184B772-A7EE-73BA-98C4-1582ABEE8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39" y="1299772"/>
            <a:ext cx="1639883" cy="13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كرتون توتة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D423260A-A64F-7AB6-071B-43D5C8BB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44" y="1451680"/>
            <a:ext cx="2039631" cy="20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3D3035-E60C-19EC-1BD8-3B2106C8CFD1}"/>
              </a:ext>
            </a:extLst>
          </p:cNvPr>
          <p:cNvSpPr/>
          <p:nvPr/>
        </p:nvSpPr>
        <p:spPr>
          <a:xfrm>
            <a:off x="4978864" y="437017"/>
            <a:ext cx="66992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الثالث:</a:t>
            </a:r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اكتب ثلاث كلمات تنتهي بهاء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71F163C-635C-A8EA-8893-5C858BBDE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80537"/>
              </p:ext>
            </p:extLst>
          </p:nvPr>
        </p:nvGraphicFramePr>
        <p:xfrm>
          <a:off x="4405083" y="1616436"/>
          <a:ext cx="4054945" cy="38023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4945">
                  <a:extLst>
                    <a:ext uri="{9D8B030D-6E8A-4147-A177-3AD203B41FA5}">
                      <a16:colId xmlns:a16="http://schemas.microsoft.com/office/drawing/2014/main" val="2425048248"/>
                    </a:ext>
                  </a:extLst>
                </a:gridCol>
              </a:tblGrid>
              <a:tr h="1267462"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282329"/>
                  </a:ext>
                </a:extLst>
              </a:tr>
              <a:tr h="1267462"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70699"/>
                  </a:ext>
                </a:extLst>
              </a:tr>
              <a:tr h="1267462"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10913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1A5E94D-F31C-E118-F669-D26C984A445D}"/>
              </a:ext>
            </a:extLst>
          </p:cNvPr>
          <p:cNvSpPr/>
          <p:nvPr/>
        </p:nvSpPr>
        <p:spPr>
          <a:xfrm>
            <a:off x="3719889" y="420893"/>
            <a:ext cx="79784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الرابع:</a:t>
            </a:r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اكتب أفعال ماضية مستعيناً بالصور  .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" name="Picture 29" descr="A group of toy figurines&#10;&#10;Description automatically generated with low confidence">
            <a:extLst>
              <a:ext uri="{FF2B5EF4-FFF2-40B4-BE49-F238E27FC236}">
                <a16:creationId xmlns:a16="http://schemas.microsoft.com/office/drawing/2014/main" id="{56F8F79B-F04D-9598-7C85-5D7FF61473C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b="18106"/>
          <a:stretch/>
        </p:blipFill>
        <p:spPr>
          <a:xfrm>
            <a:off x="2940554" y="1159662"/>
            <a:ext cx="6105958" cy="2402276"/>
          </a:xfrm>
          <a:prstGeom prst="rect">
            <a:avLst/>
          </a:prstGeom>
        </p:spPr>
      </p:pic>
      <p:pic>
        <p:nvPicPr>
          <p:cNvPr id="36" name="Picture 35" descr="A picture containing text, toy, doll, clipart&#10;&#10;Description automatically generated">
            <a:extLst>
              <a:ext uri="{FF2B5EF4-FFF2-40B4-BE49-F238E27FC236}">
                <a16:creationId xmlns:a16="http://schemas.microsoft.com/office/drawing/2014/main" id="{361B3FBC-13C8-216F-6E46-D7FA8059136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5" b="18926"/>
          <a:stretch/>
        </p:blipFill>
        <p:spPr>
          <a:xfrm>
            <a:off x="2840735" y="3802037"/>
            <a:ext cx="6105958" cy="2173920"/>
          </a:xfrm>
          <a:prstGeom prst="rect">
            <a:avLst/>
          </a:prstGeom>
        </p:spPr>
      </p:pic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926A0E9E-D7F2-2612-D6C2-62FD39FC6F5E}"/>
              </a:ext>
            </a:extLst>
          </p:cNvPr>
          <p:cNvSpPr/>
          <p:nvPr/>
        </p:nvSpPr>
        <p:spPr>
          <a:xfrm>
            <a:off x="0" y="493059"/>
            <a:ext cx="1264024" cy="394447"/>
          </a:xfrm>
          <a:custGeom>
            <a:avLst/>
            <a:gdLst>
              <a:gd name="connsiteX0" fmla="*/ 0 w 1264024"/>
              <a:gd name="connsiteY0" fmla="*/ 0 h 394447"/>
              <a:gd name="connsiteX1" fmla="*/ 1066801 w 1264024"/>
              <a:gd name="connsiteY1" fmla="*/ 0 h 394447"/>
              <a:gd name="connsiteX2" fmla="*/ 1264024 w 1264024"/>
              <a:gd name="connsiteY2" fmla="*/ 197224 h 394447"/>
              <a:gd name="connsiteX3" fmla="*/ 1066801 w 1264024"/>
              <a:gd name="connsiteY3" fmla="*/ 394447 h 394447"/>
              <a:gd name="connsiteX4" fmla="*/ 0 w 1264024"/>
              <a:gd name="connsiteY4" fmla="*/ 394447 h 394447"/>
              <a:gd name="connsiteX5" fmla="*/ 0 w 1264024"/>
              <a:gd name="connsiteY5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4024" h="394447" fill="none" extrusionOk="0">
                <a:moveTo>
                  <a:pt x="0" y="0"/>
                </a:moveTo>
                <a:cubicBezTo>
                  <a:pt x="120694" y="67346"/>
                  <a:pt x="951129" y="24253"/>
                  <a:pt x="1066801" y="0"/>
                </a:cubicBezTo>
                <a:cubicBezTo>
                  <a:pt x="1151284" y="83173"/>
                  <a:pt x="1219413" y="180790"/>
                  <a:pt x="1264024" y="197224"/>
                </a:cubicBezTo>
                <a:cubicBezTo>
                  <a:pt x="1153913" y="274363"/>
                  <a:pt x="1113796" y="377483"/>
                  <a:pt x="1066801" y="394447"/>
                </a:cubicBezTo>
                <a:cubicBezTo>
                  <a:pt x="729728" y="341165"/>
                  <a:pt x="353730" y="425075"/>
                  <a:pt x="0" y="394447"/>
                </a:cubicBezTo>
                <a:cubicBezTo>
                  <a:pt x="-28765" y="198918"/>
                  <a:pt x="-9238" y="195490"/>
                  <a:pt x="0" y="0"/>
                </a:cubicBezTo>
                <a:close/>
              </a:path>
              <a:path w="1264024" h="394447" stroke="0" extrusionOk="0">
                <a:moveTo>
                  <a:pt x="0" y="0"/>
                </a:moveTo>
                <a:cubicBezTo>
                  <a:pt x="418096" y="-39989"/>
                  <a:pt x="925066" y="49379"/>
                  <a:pt x="1066801" y="0"/>
                </a:cubicBezTo>
                <a:cubicBezTo>
                  <a:pt x="1098135" y="16451"/>
                  <a:pt x="1197054" y="136646"/>
                  <a:pt x="1264024" y="197224"/>
                </a:cubicBezTo>
                <a:cubicBezTo>
                  <a:pt x="1217656" y="227946"/>
                  <a:pt x="1140264" y="298409"/>
                  <a:pt x="1066801" y="394447"/>
                </a:cubicBezTo>
                <a:cubicBezTo>
                  <a:pt x="840417" y="314196"/>
                  <a:pt x="340500" y="391516"/>
                  <a:pt x="0" y="394447"/>
                </a:cubicBezTo>
                <a:cubicBezTo>
                  <a:pt x="2234" y="316427"/>
                  <a:pt x="24907" y="135283"/>
                  <a:pt x="0" y="0"/>
                </a:cubicBezTo>
                <a:close/>
              </a:path>
            </a:pathLst>
          </a:custGeom>
          <a:solidFill>
            <a:srgbClr val="69E6C9"/>
          </a:solidFill>
          <a:ln>
            <a:extLst>
              <a:ext uri="{C807C97D-BFC1-408E-A445-0C87EB9F89A2}">
                <ask:lineSketchStyleProps xmlns:ask="http://schemas.microsoft.com/office/drawing/2018/sketchyshapes" sd="4049690591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BB315D-0ECC-C405-0A64-4468D8F3F9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50211" y="6593305"/>
            <a:ext cx="2021747" cy="3214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B2C0E5-55BF-04A1-EE52-32798274AD95}"/>
              </a:ext>
            </a:extLst>
          </p:cNvPr>
          <p:cNvSpPr/>
          <p:nvPr/>
        </p:nvSpPr>
        <p:spPr>
          <a:xfrm>
            <a:off x="2098151" y="2076450"/>
            <a:ext cx="7060137" cy="2575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عند الضغط على الطاولة تزيد نقاط الفريق </a:t>
            </a:r>
          </a:p>
          <a:p>
            <a:pPr algn="ctr"/>
            <a:endParaRPr lang="ar-AE" dirty="0"/>
          </a:p>
          <a:p>
            <a:pPr algn="ctr"/>
            <a:r>
              <a:rPr lang="ar-AE" dirty="0"/>
              <a:t>" امسح النص " 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1558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7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3" grpId="0"/>
      <p:bldP spid="13" grpId="0" animBg="1"/>
      <p:bldP spid="14" grpId="0" animBg="1"/>
      <p:bldP spid="14" grpId="1" animBg="1"/>
      <p:bldP spid="15" grpId="0" animBg="1"/>
      <p:bldP spid="18" grpId="0" animBg="1"/>
      <p:bldP spid="19" grpId="0" animBg="1"/>
      <p:bldP spid="20" grpId="0" animBg="1"/>
      <p:bldP spid="20" grpId="1" animBg="1"/>
      <p:bldP spid="22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8" grpId="0" animBg="1"/>
      <p:bldP spid="47" grpId="0"/>
      <p:bldP spid="47" grpId="1"/>
      <p:bldP spid="2" grpId="0"/>
      <p:bldP spid="2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86279E8-04B9-ACF1-7CDD-31884F1F2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662" t="31898" r="24178" b="250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4EC95-E6E5-408A-7161-1302769527B3}"/>
              </a:ext>
            </a:extLst>
          </p:cNvPr>
          <p:cNvSpPr/>
          <p:nvPr/>
        </p:nvSpPr>
        <p:spPr>
          <a:xfrm>
            <a:off x="284746" y="264694"/>
            <a:ext cx="11622505" cy="6328611"/>
          </a:xfrm>
          <a:custGeom>
            <a:avLst/>
            <a:gdLst>
              <a:gd name="connsiteX0" fmla="*/ 0 w 11622505"/>
              <a:gd name="connsiteY0" fmla="*/ 0 h 6328611"/>
              <a:gd name="connsiteX1" fmla="*/ 464900 w 11622505"/>
              <a:gd name="connsiteY1" fmla="*/ 0 h 6328611"/>
              <a:gd name="connsiteX2" fmla="*/ 1162251 w 11622505"/>
              <a:gd name="connsiteY2" fmla="*/ 0 h 6328611"/>
              <a:gd name="connsiteX3" fmla="*/ 1743376 w 11622505"/>
              <a:gd name="connsiteY3" fmla="*/ 0 h 6328611"/>
              <a:gd name="connsiteX4" fmla="*/ 2324501 w 11622505"/>
              <a:gd name="connsiteY4" fmla="*/ 0 h 6328611"/>
              <a:gd name="connsiteX5" fmla="*/ 3138076 w 11622505"/>
              <a:gd name="connsiteY5" fmla="*/ 0 h 6328611"/>
              <a:gd name="connsiteX6" fmla="*/ 3719202 w 11622505"/>
              <a:gd name="connsiteY6" fmla="*/ 0 h 6328611"/>
              <a:gd name="connsiteX7" fmla="*/ 3951652 w 11622505"/>
              <a:gd name="connsiteY7" fmla="*/ 0 h 6328611"/>
              <a:gd name="connsiteX8" fmla="*/ 4184102 w 11622505"/>
              <a:gd name="connsiteY8" fmla="*/ 0 h 6328611"/>
              <a:gd name="connsiteX9" fmla="*/ 4416552 w 11622505"/>
              <a:gd name="connsiteY9" fmla="*/ 0 h 6328611"/>
              <a:gd name="connsiteX10" fmla="*/ 4765227 w 11622505"/>
              <a:gd name="connsiteY10" fmla="*/ 0 h 6328611"/>
              <a:gd name="connsiteX11" fmla="*/ 5230127 w 11622505"/>
              <a:gd name="connsiteY11" fmla="*/ 0 h 6328611"/>
              <a:gd name="connsiteX12" fmla="*/ 5811253 w 11622505"/>
              <a:gd name="connsiteY12" fmla="*/ 0 h 6328611"/>
              <a:gd name="connsiteX13" fmla="*/ 6508603 w 11622505"/>
              <a:gd name="connsiteY13" fmla="*/ 0 h 6328611"/>
              <a:gd name="connsiteX14" fmla="*/ 6973503 w 11622505"/>
              <a:gd name="connsiteY14" fmla="*/ 0 h 6328611"/>
              <a:gd name="connsiteX15" fmla="*/ 7670853 w 11622505"/>
              <a:gd name="connsiteY15" fmla="*/ 0 h 6328611"/>
              <a:gd name="connsiteX16" fmla="*/ 8484429 w 11622505"/>
              <a:gd name="connsiteY16" fmla="*/ 0 h 6328611"/>
              <a:gd name="connsiteX17" fmla="*/ 9298004 w 11622505"/>
              <a:gd name="connsiteY17" fmla="*/ 0 h 6328611"/>
              <a:gd name="connsiteX18" fmla="*/ 9879129 w 11622505"/>
              <a:gd name="connsiteY18" fmla="*/ 0 h 6328611"/>
              <a:gd name="connsiteX19" fmla="*/ 10576480 w 11622505"/>
              <a:gd name="connsiteY19" fmla="*/ 0 h 6328611"/>
              <a:gd name="connsiteX20" fmla="*/ 11041380 w 11622505"/>
              <a:gd name="connsiteY20" fmla="*/ 0 h 6328611"/>
              <a:gd name="connsiteX21" fmla="*/ 11622505 w 11622505"/>
              <a:gd name="connsiteY21" fmla="*/ 0 h 6328611"/>
              <a:gd name="connsiteX22" fmla="*/ 11622505 w 11622505"/>
              <a:gd name="connsiteY22" fmla="*/ 385470 h 6328611"/>
              <a:gd name="connsiteX23" fmla="*/ 11622505 w 11622505"/>
              <a:gd name="connsiteY23" fmla="*/ 834226 h 6328611"/>
              <a:gd name="connsiteX24" fmla="*/ 11622505 w 11622505"/>
              <a:gd name="connsiteY24" fmla="*/ 1282982 h 6328611"/>
              <a:gd name="connsiteX25" fmla="*/ 11622505 w 11622505"/>
              <a:gd name="connsiteY25" fmla="*/ 1984883 h 6328611"/>
              <a:gd name="connsiteX26" fmla="*/ 11622505 w 11622505"/>
              <a:gd name="connsiteY26" fmla="*/ 2623497 h 6328611"/>
              <a:gd name="connsiteX27" fmla="*/ 11622505 w 11622505"/>
              <a:gd name="connsiteY27" fmla="*/ 3135539 h 6328611"/>
              <a:gd name="connsiteX28" fmla="*/ 11622505 w 11622505"/>
              <a:gd name="connsiteY28" fmla="*/ 3837440 h 6328611"/>
              <a:gd name="connsiteX29" fmla="*/ 11622505 w 11622505"/>
              <a:gd name="connsiteY29" fmla="*/ 4349482 h 6328611"/>
              <a:gd name="connsiteX30" fmla="*/ 11622505 w 11622505"/>
              <a:gd name="connsiteY30" fmla="*/ 4734952 h 6328611"/>
              <a:gd name="connsiteX31" fmla="*/ 11622505 w 11622505"/>
              <a:gd name="connsiteY31" fmla="*/ 5246994 h 6328611"/>
              <a:gd name="connsiteX32" fmla="*/ 11622505 w 11622505"/>
              <a:gd name="connsiteY32" fmla="*/ 6328611 h 6328611"/>
              <a:gd name="connsiteX33" fmla="*/ 10808930 w 11622505"/>
              <a:gd name="connsiteY33" fmla="*/ 6328611 h 6328611"/>
              <a:gd name="connsiteX34" fmla="*/ 10344029 w 11622505"/>
              <a:gd name="connsiteY34" fmla="*/ 6328611 h 6328611"/>
              <a:gd name="connsiteX35" fmla="*/ 9530454 w 11622505"/>
              <a:gd name="connsiteY35" fmla="*/ 6328611 h 6328611"/>
              <a:gd name="connsiteX36" fmla="*/ 8716879 w 11622505"/>
              <a:gd name="connsiteY36" fmla="*/ 6328611 h 6328611"/>
              <a:gd name="connsiteX37" fmla="*/ 8019528 w 11622505"/>
              <a:gd name="connsiteY37" fmla="*/ 6328611 h 6328611"/>
              <a:gd name="connsiteX38" fmla="*/ 7787078 w 11622505"/>
              <a:gd name="connsiteY38" fmla="*/ 6328611 h 6328611"/>
              <a:gd name="connsiteX39" fmla="*/ 7438403 w 11622505"/>
              <a:gd name="connsiteY39" fmla="*/ 6328611 h 6328611"/>
              <a:gd name="connsiteX40" fmla="*/ 6741053 w 11622505"/>
              <a:gd name="connsiteY40" fmla="*/ 6328611 h 6328611"/>
              <a:gd name="connsiteX41" fmla="*/ 6276153 w 11622505"/>
              <a:gd name="connsiteY41" fmla="*/ 6328611 h 6328611"/>
              <a:gd name="connsiteX42" fmla="*/ 5462577 w 11622505"/>
              <a:gd name="connsiteY42" fmla="*/ 6328611 h 6328611"/>
              <a:gd name="connsiteX43" fmla="*/ 4649002 w 11622505"/>
              <a:gd name="connsiteY43" fmla="*/ 6328611 h 6328611"/>
              <a:gd name="connsiteX44" fmla="*/ 4300327 w 11622505"/>
              <a:gd name="connsiteY44" fmla="*/ 6328611 h 6328611"/>
              <a:gd name="connsiteX45" fmla="*/ 3951652 w 11622505"/>
              <a:gd name="connsiteY45" fmla="*/ 6328611 h 6328611"/>
              <a:gd name="connsiteX46" fmla="*/ 3138076 w 11622505"/>
              <a:gd name="connsiteY46" fmla="*/ 6328611 h 6328611"/>
              <a:gd name="connsiteX47" fmla="*/ 2324501 w 11622505"/>
              <a:gd name="connsiteY47" fmla="*/ 6328611 h 6328611"/>
              <a:gd name="connsiteX48" fmla="*/ 1859601 w 11622505"/>
              <a:gd name="connsiteY48" fmla="*/ 6328611 h 6328611"/>
              <a:gd name="connsiteX49" fmla="*/ 1278476 w 11622505"/>
              <a:gd name="connsiteY49" fmla="*/ 6328611 h 6328611"/>
              <a:gd name="connsiteX50" fmla="*/ 581125 w 11622505"/>
              <a:gd name="connsiteY50" fmla="*/ 6328611 h 6328611"/>
              <a:gd name="connsiteX51" fmla="*/ 0 w 11622505"/>
              <a:gd name="connsiteY51" fmla="*/ 6328611 h 6328611"/>
              <a:gd name="connsiteX52" fmla="*/ 0 w 11622505"/>
              <a:gd name="connsiteY52" fmla="*/ 5816569 h 6328611"/>
              <a:gd name="connsiteX53" fmla="*/ 0 w 11622505"/>
              <a:gd name="connsiteY53" fmla="*/ 5241241 h 6328611"/>
              <a:gd name="connsiteX54" fmla="*/ 0 w 11622505"/>
              <a:gd name="connsiteY54" fmla="*/ 4855771 h 6328611"/>
              <a:gd name="connsiteX55" fmla="*/ 0 w 11622505"/>
              <a:gd name="connsiteY55" fmla="*/ 4153870 h 6328611"/>
              <a:gd name="connsiteX56" fmla="*/ 0 w 11622505"/>
              <a:gd name="connsiteY56" fmla="*/ 3451970 h 6328611"/>
              <a:gd name="connsiteX57" fmla="*/ 0 w 11622505"/>
              <a:gd name="connsiteY57" fmla="*/ 2813355 h 6328611"/>
              <a:gd name="connsiteX58" fmla="*/ 0 w 11622505"/>
              <a:gd name="connsiteY58" fmla="*/ 2427885 h 6328611"/>
              <a:gd name="connsiteX59" fmla="*/ 0 w 11622505"/>
              <a:gd name="connsiteY59" fmla="*/ 1725985 h 6328611"/>
              <a:gd name="connsiteX60" fmla="*/ 0 w 11622505"/>
              <a:gd name="connsiteY60" fmla="*/ 1277229 h 6328611"/>
              <a:gd name="connsiteX61" fmla="*/ 0 w 11622505"/>
              <a:gd name="connsiteY61" fmla="*/ 638614 h 6328611"/>
              <a:gd name="connsiteX62" fmla="*/ 0 w 11622505"/>
              <a:gd name="connsiteY62" fmla="*/ 0 h 63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22505" h="6328611" fill="none" extrusionOk="0">
                <a:moveTo>
                  <a:pt x="0" y="0"/>
                </a:moveTo>
                <a:cubicBezTo>
                  <a:pt x="220846" y="-32450"/>
                  <a:pt x="304513" y="2543"/>
                  <a:pt x="464900" y="0"/>
                </a:cubicBezTo>
                <a:cubicBezTo>
                  <a:pt x="625287" y="-2543"/>
                  <a:pt x="840997" y="80563"/>
                  <a:pt x="1162251" y="0"/>
                </a:cubicBezTo>
                <a:cubicBezTo>
                  <a:pt x="1483505" y="-80563"/>
                  <a:pt x="1453404" y="36283"/>
                  <a:pt x="1743376" y="0"/>
                </a:cubicBezTo>
                <a:cubicBezTo>
                  <a:pt x="2033349" y="-36283"/>
                  <a:pt x="2129443" y="59419"/>
                  <a:pt x="2324501" y="0"/>
                </a:cubicBezTo>
                <a:cubicBezTo>
                  <a:pt x="2519559" y="-59419"/>
                  <a:pt x="2755765" y="21010"/>
                  <a:pt x="3138076" y="0"/>
                </a:cubicBezTo>
                <a:cubicBezTo>
                  <a:pt x="3520387" y="-21010"/>
                  <a:pt x="3522183" y="63380"/>
                  <a:pt x="3719202" y="0"/>
                </a:cubicBezTo>
                <a:cubicBezTo>
                  <a:pt x="3916221" y="-63380"/>
                  <a:pt x="3844204" y="13641"/>
                  <a:pt x="3951652" y="0"/>
                </a:cubicBezTo>
                <a:cubicBezTo>
                  <a:pt x="4059100" y="-13641"/>
                  <a:pt x="4083932" y="27558"/>
                  <a:pt x="4184102" y="0"/>
                </a:cubicBezTo>
                <a:cubicBezTo>
                  <a:pt x="4284272" y="-27558"/>
                  <a:pt x="4369616" y="2363"/>
                  <a:pt x="4416552" y="0"/>
                </a:cubicBezTo>
                <a:cubicBezTo>
                  <a:pt x="4463488" y="-2363"/>
                  <a:pt x="4654438" y="10916"/>
                  <a:pt x="4765227" y="0"/>
                </a:cubicBezTo>
                <a:cubicBezTo>
                  <a:pt x="4876017" y="-10916"/>
                  <a:pt x="5106577" y="51441"/>
                  <a:pt x="5230127" y="0"/>
                </a:cubicBezTo>
                <a:cubicBezTo>
                  <a:pt x="5353677" y="-51441"/>
                  <a:pt x="5534761" y="4620"/>
                  <a:pt x="5811253" y="0"/>
                </a:cubicBezTo>
                <a:cubicBezTo>
                  <a:pt x="6087745" y="-4620"/>
                  <a:pt x="6269436" y="38603"/>
                  <a:pt x="6508603" y="0"/>
                </a:cubicBezTo>
                <a:cubicBezTo>
                  <a:pt x="6747770" y="-38603"/>
                  <a:pt x="6873782" y="43546"/>
                  <a:pt x="6973503" y="0"/>
                </a:cubicBezTo>
                <a:cubicBezTo>
                  <a:pt x="7073224" y="-43546"/>
                  <a:pt x="7511901" y="63774"/>
                  <a:pt x="7670853" y="0"/>
                </a:cubicBezTo>
                <a:cubicBezTo>
                  <a:pt x="7829805" y="-63774"/>
                  <a:pt x="8321287" y="70779"/>
                  <a:pt x="8484429" y="0"/>
                </a:cubicBezTo>
                <a:cubicBezTo>
                  <a:pt x="8647571" y="-70779"/>
                  <a:pt x="9012356" y="39957"/>
                  <a:pt x="9298004" y="0"/>
                </a:cubicBezTo>
                <a:cubicBezTo>
                  <a:pt x="9583653" y="-39957"/>
                  <a:pt x="9641018" y="45715"/>
                  <a:pt x="9879129" y="0"/>
                </a:cubicBezTo>
                <a:cubicBezTo>
                  <a:pt x="10117240" y="-45715"/>
                  <a:pt x="10323313" y="21746"/>
                  <a:pt x="10576480" y="0"/>
                </a:cubicBezTo>
                <a:cubicBezTo>
                  <a:pt x="10829647" y="-21746"/>
                  <a:pt x="10924412" y="8964"/>
                  <a:pt x="11041380" y="0"/>
                </a:cubicBezTo>
                <a:cubicBezTo>
                  <a:pt x="11158348" y="-8964"/>
                  <a:pt x="11402031" y="54100"/>
                  <a:pt x="11622505" y="0"/>
                </a:cubicBezTo>
                <a:cubicBezTo>
                  <a:pt x="11657397" y="112548"/>
                  <a:pt x="11603182" y="196117"/>
                  <a:pt x="11622505" y="385470"/>
                </a:cubicBezTo>
                <a:cubicBezTo>
                  <a:pt x="11641828" y="574823"/>
                  <a:pt x="11576254" y="658719"/>
                  <a:pt x="11622505" y="834226"/>
                </a:cubicBezTo>
                <a:cubicBezTo>
                  <a:pt x="11668756" y="1009733"/>
                  <a:pt x="11619584" y="1149823"/>
                  <a:pt x="11622505" y="1282982"/>
                </a:cubicBezTo>
                <a:cubicBezTo>
                  <a:pt x="11625426" y="1416141"/>
                  <a:pt x="11593607" y="1686880"/>
                  <a:pt x="11622505" y="1984883"/>
                </a:cubicBezTo>
                <a:cubicBezTo>
                  <a:pt x="11651403" y="2282886"/>
                  <a:pt x="11552756" y="2369354"/>
                  <a:pt x="11622505" y="2623497"/>
                </a:cubicBezTo>
                <a:cubicBezTo>
                  <a:pt x="11692254" y="2877640"/>
                  <a:pt x="11620916" y="3011586"/>
                  <a:pt x="11622505" y="3135539"/>
                </a:cubicBezTo>
                <a:cubicBezTo>
                  <a:pt x="11624094" y="3259492"/>
                  <a:pt x="11541308" y="3648341"/>
                  <a:pt x="11622505" y="3837440"/>
                </a:cubicBezTo>
                <a:cubicBezTo>
                  <a:pt x="11703702" y="4026539"/>
                  <a:pt x="11575817" y="4102653"/>
                  <a:pt x="11622505" y="4349482"/>
                </a:cubicBezTo>
                <a:cubicBezTo>
                  <a:pt x="11669193" y="4596311"/>
                  <a:pt x="11603900" y="4546432"/>
                  <a:pt x="11622505" y="4734952"/>
                </a:cubicBezTo>
                <a:cubicBezTo>
                  <a:pt x="11641110" y="4923472"/>
                  <a:pt x="11618483" y="5076485"/>
                  <a:pt x="11622505" y="5246994"/>
                </a:cubicBezTo>
                <a:cubicBezTo>
                  <a:pt x="11626527" y="5417503"/>
                  <a:pt x="11567607" y="5878742"/>
                  <a:pt x="11622505" y="6328611"/>
                </a:cubicBezTo>
                <a:cubicBezTo>
                  <a:pt x="11410429" y="6395216"/>
                  <a:pt x="11059228" y="6249637"/>
                  <a:pt x="10808930" y="6328611"/>
                </a:cubicBezTo>
                <a:cubicBezTo>
                  <a:pt x="10558632" y="6407585"/>
                  <a:pt x="10482809" y="6326354"/>
                  <a:pt x="10344029" y="6328611"/>
                </a:cubicBezTo>
                <a:cubicBezTo>
                  <a:pt x="10205249" y="6330868"/>
                  <a:pt x="9793633" y="6285241"/>
                  <a:pt x="9530454" y="6328611"/>
                </a:cubicBezTo>
                <a:cubicBezTo>
                  <a:pt x="9267276" y="6371981"/>
                  <a:pt x="9086114" y="6311956"/>
                  <a:pt x="8716879" y="6328611"/>
                </a:cubicBezTo>
                <a:cubicBezTo>
                  <a:pt x="8347645" y="6345266"/>
                  <a:pt x="8176238" y="6326901"/>
                  <a:pt x="8019528" y="6328611"/>
                </a:cubicBezTo>
                <a:cubicBezTo>
                  <a:pt x="7862818" y="6330321"/>
                  <a:pt x="7859170" y="6318722"/>
                  <a:pt x="7787078" y="6328611"/>
                </a:cubicBezTo>
                <a:cubicBezTo>
                  <a:pt x="7714986" y="6338500"/>
                  <a:pt x="7577786" y="6313996"/>
                  <a:pt x="7438403" y="6328611"/>
                </a:cubicBezTo>
                <a:cubicBezTo>
                  <a:pt x="7299020" y="6343226"/>
                  <a:pt x="6882421" y="6306550"/>
                  <a:pt x="6741053" y="6328611"/>
                </a:cubicBezTo>
                <a:cubicBezTo>
                  <a:pt x="6599685" y="6350672"/>
                  <a:pt x="6417307" y="6323529"/>
                  <a:pt x="6276153" y="6328611"/>
                </a:cubicBezTo>
                <a:cubicBezTo>
                  <a:pt x="6134999" y="6333693"/>
                  <a:pt x="5768142" y="6251474"/>
                  <a:pt x="5462577" y="6328611"/>
                </a:cubicBezTo>
                <a:cubicBezTo>
                  <a:pt x="5157012" y="6405748"/>
                  <a:pt x="4845443" y="6326470"/>
                  <a:pt x="4649002" y="6328611"/>
                </a:cubicBezTo>
                <a:cubicBezTo>
                  <a:pt x="4452562" y="6330752"/>
                  <a:pt x="4442801" y="6293190"/>
                  <a:pt x="4300327" y="6328611"/>
                </a:cubicBezTo>
                <a:cubicBezTo>
                  <a:pt x="4157853" y="6364032"/>
                  <a:pt x="4048204" y="6306812"/>
                  <a:pt x="3951652" y="6328611"/>
                </a:cubicBezTo>
                <a:cubicBezTo>
                  <a:pt x="3855101" y="6350410"/>
                  <a:pt x="3439922" y="6274558"/>
                  <a:pt x="3138076" y="6328611"/>
                </a:cubicBezTo>
                <a:cubicBezTo>
                  <a:pt x="2836230" y="6382664"/>
                  <a:pt x="2652178" y="6310191"/>
                  <a:pt x="2324501" y="6328611"/>
                </a:cubicBezTo>
                <a:cubicBezTo>
                  <a:pt x="1996824" y="6347031"/>
                  <a:pt x="2074371" y="6291585"/>
                  <a:pt x="1859601" y="6328611"/>
                </a:cubicBezTo>
                <a:cubicBezTo>
                  <a:pt x="1644831" y="6365637"/>
                  <a:pt x="1463488" y="6308630"/>
                  <a:pt x="1278476" y="6328611"/>
                </a:cubicBezTo>
                <a:cubicBezTo>
                  <a:pt x="1093464" y="6348592"/>
                  <a:pt x="751795" y="6256134"/>
                  <a:pt x="581125" y="6328611"/>
                </a:cubicBezTo>
                <a:cubicBezTo>
                  <a:pt x="410455" y="6401088"/>
                  <a:pt x="120040" y="6269343"/>
                  <a:pt x="0" y="6328611"/>
                </a:cubicBezTo>
                <a:cubicBezTo>
                  <a:pt x="-23835" y="6141113"/>
                  <a:pt x="54087" y="6047545"/>
                  <a:pt x="0" y="5816569"/>
                </a:cubicBezTo>
                <a:cubicBezTo>
                  <a:pt x="-54087" y="5585593"/>
                  <a:pt x="58880" y="5437978"/>
                  <a:pt x="0" y="5241241"/>
                </a:cubicBezTo>
                <a:cubicBezTo>
                  <a:pt x="-58880" y="5044504"/>
                  <a:pt x="32861" y="4968726"/>
                  <a:pt x="0" y="4855771"/>
                </a:cubicBezTo>
                <a:cubicBezTo>
                  <a:pt x="-32861" y="4742816"/>
                  <a:pt x="77887" y="4434409"/>
                  <a:pt x="0" y="4153870"/>
                </a:cubicBezTo>
                <a:cubicBezTo>
                  <a:pt x="-77887" y="3873331"/>
                  <a:pt x="6445" y="3596620"/>
                  <a:pt x="0" y="3451970"/>
                </a:cubicBezTo>
                <a:cubicBezTo>
                  <a:pt x="-6445" y="3307320"/>
                  <a:pt x="15675" y="2943721"/>
                  <a:pt x="0" y="2813355"/>
                </a:cubicBezTo>
                <a:cubicBezTo>
                  <a:pt x="-15675" y="2682990"/>
                  <a:pt x="43827" y="2530852"/>
                  <a:pt x="0" y="2427885"/>
                </a:cubicBezTo>
                <a:cubicBezTo>
                  <a:pt x="-43827" y="2324918"/>
                  <a:pt x="39538" y="2005531"/>
                  <a:pt x="0" y="1725985"/>
                </a:cubicBezTo>
                <a:cubicBezTo>
                  <a:pt x="-39538" y="1446439"/>
                  <a:pt x="31503" y="1439240"/>
                  <a:pt x="0" y="1277229"/>
                </a:cubicBezTo>
                <a:cubicBezTo>
                  <a:pt x="-31503" y="1115218"/>
                  <a:pt x="21284" y="821809"/>
                  <a:pt x="0" y="638614"/>
                </a:cubicBezTo>
                <a:cubicBezTo>
                  <a:pt x="-21284" y="455420"/>
                  <a:pt x="45498" y="177621"/>
                  <a:pt x="0" y="0"/>
                </a:cubicBezTo>
                <a:close/>
              </a:path>
              <a:path w="11622505" h="6328611" stroke="0" extrusionOk="0">
                <a:moveTo>
                  <a:pt x="0" y="0"/>
                </a:moveTo>
                <a:cubicBezTo>
                  <a:pt x="140228" y="-46577"/>
                  <a:pt x="326557" y="4196"/>
                  <a:pt x="464900" y="0"/>
                </a:cubicBezTo>
                <a:cubicBezTo>
                  <a:pt x="603243" y="-4196"/>
                  <a:pt x="775640" y="41015"/>
                  <a:pt x="1046025" y="0"/>
                </a:cubicBezTo>
                <a:cubicBezTo>
                  <a:pt x="1316410" y="-41015"/>
                  <a:pt x="1614127" y="94536"/>
                  <a:pt x="1859601" y="0"/>
                </a:cubicBezTo>
                <a:cubicBezTo>
                  <a:pt x="2105075" y="-94536"/>
                  <a:pt x="2499113" y="34650"/>
                  <a:pt x="2673176" y="0"/>
                </a:cubicBezTo>
                <a:cubicBezTo>
                  <a:pt x="2847239" y="-34650"/>
                  <a:pt x="2822173" y="27047"/>
                  <a:pt x="2905626" y="0"/>
                </a:cubicBezTo>
                <a:cubicBezTo>
                  <a:pt x="2989079" y="-27047"/>
                  <a:pt x="3327312" y="1241"/>
                  <a:pt x="3486752" y="0"/>
                </a:cubicBezTo>
                <a:cubicBezTo>
                  <a:pt x="3646192" y="-1241"/>
                  <a:pt x="4092840" y="39365"/>
                  <a:pt x="4300327" y="0"/>
                </a:cubicBezTo>
                <a:cubicBezTo>
                  <a:pt x="4507815" y="-39365"/>
                  <a:pt x="4621090" y="69154"/>
                  <a:pt x="4881452" y="0"/>
                </a:cubicBezTo>
                <a:cubicBezTo>
                  <a:pt x="5141815" y="-69154"/>
                  <a:pt x="5308939" y="33351"/>
                  <a:pt x="5578802" y="0"/>
                </a:cubicBezTo>
                <a:cubicBezTo>
                  <a:pt x="5848665" y="-33351"/>
                  <a:pt x="5741493" y="11210"/>
                  <a:pt x="5811253" y="0"/>
                </a:cubicBezTo>
                <a:cubicBezTo>
                  <a:pt x="5881013" y="-11210"/>
                  <a:pt x="6048270" y="39618"/>
                  <a:pt x="6159928" y="0"/>
                </a:cubicBezTo>
                <a:cubicBezTo>
                  <a:pt x="6271587" y="-39618"/>
                  <a:pt x="6666329" y="63839"/>
                  <a:pt x="6857278" y="0"/>
                </a:cubicBezTo>
                <a:cubicBezTo>
                  <a:pt x="7048227" y="-63839"/>
                  <a:pt x="7146104" y="299"/>
                  <a:pt x="7322178" y="0"/>
                </a:cubicBezTo>
                <a:cubicBezTo>
                  <a:pt x="7498252" y="-299"/>
                  <a:pt x="7600118" y="6476"/>
                  <a:pt x="7787078" y="0"/>
                </a:cubicBezTo>
                <a:cubicBezTo>
                  <a:pt x="7974038" y="-6476"/>
                  <a:pt x="7926068" y="7941"/>
                  <a:pt x="8019528" y="0"/>
                </a:cubicBezTo>
                <a:cubicBezTo>
                  <a:pt x="8112988" y="-7941"/>
                  <a:pt x="8197303" y="24333"/>
                  <a:pt x="8251979" y="0"/>
                </a:cubicBezTo>
                <a:cubicBezTo>
                  <a:pt x="8306655" y="-24333"/>
                  <a:pt x="8410522" y="7489"/>
                  <a:pt x="8484429" y="0"/>
                </a:cubicBezTo>
                <a:cubicBezTo>
                  <a:pt x="8558336" y="-7489"/>
                  <a:pt x="8778302" y="43494"/>
                  <a:pt x="8949329" y="0"/>
                </a:cubicBezTo>
                <a:cubicBezTo>
                  <a:pt x="9120356" y="-43494"/>
                  <a:pt x="9237365" y="374"/>
                  <a:pt x="9414229" y="0"/>
                </a:cubicBezTo>
                <a:cubicBezTo>
                  <a:pt x="9591093" y="-374"/>
                  <a:pt x="10010287" y="90837"/>
                  <a:pt x="10227804" y="0"/>
                </a:cubicBezTo>
                <a:cubicBezTo>
                  <a:pt x="10445322" y="-90837"/>
                  <a:pt x="10565767" y="13567"/>
                  <a:pt x="10692705" y="0"/>
                </a:cubicBezTo>
                <a:cubicBezTo>
                  <a:pt x="10819643" y="-13567"/>
                  <a:pt x="11184744" y="67824"/>
                  <a:pt x="11622505" y="0"/>
                </a:cubicBezTo>
                <a:cubicBezTo>
                  <a:pt x="11634768" y="177267"/>
                  <a:pt x="11588601" y="306831"/>
                  <a:pt x="11622505" y="512042"/>
                </a:cubicBezTo>
                <a:cubicBezTo>
                  <a:pt x="11656409" y="717253"/>
                  <a:pt x="11584699" y="876848"/>
                  <a:pt x="11622505" y="1150657"/>
                </a:cubicBezTo>
                <a:cubicBezTo>
                  <a:pt x="11660311" y="1424467"/>
                  <a:pt x="11614450" y="1619616"/>
                  <a:pt x="11622505" y="1789271"/>
                </a:cubicBezTo>
                <a:cubicBezTo>
                  <a:pt x="11630560" y="1958926"/>
                  <a:pt x="11584990" y="2175956"/>
                  <a:pt x="11622505" y="2301313"/>
                </a:cubicBezTo>
                <a:cubicBezTo>
                  <a:pt x="11660020" y="2426670"/>
                  <a:pt x="11603860" y="2647464"/>
                  <a:pt x="11622505" y="2876641"/>
                </a:cubicBezTo>
                <a:cubicBezTo>
                  <a:pt x="11641150" y="3105818"/>
                  <a:pt x="11579794" y="3107252"/>
                  <a:pt x="11622505" y="3262111"/>
                </a:cubicBezTo>
                <a:cubicBezTo>
                  <a:pt x="11665216" y="3416970"/>
                  <a:pt x="11591069" y="3642230"/>
                  <a:pt x="11622505" y="3900726"/>
                </a:cubicBezTo>
                <a:cubicBezTo>
                  <a:pt x="11653941" y="4159223"/>
                  <a:pt x="11587236" y="4212824"/>
                  <a:pt x="11622505" y="4412768"/>
                </a:cubicBezTo>
                <a:cubicBezTo>
                  <a:pt x="11657774" y="4612712"/>
                  <a:pt x="11546140" y="4930935"/>
                  <a:pt x="11622505" y="5114668"/>
                </a:cubicBezTo>
                <a:cubicBezTo>
                  <a:pt x="11698870" y="5298401"/>
                  <a:pt x="11587986" y="5372868"/>
                  <a:pt x="11622505" y="5563424"/>
                </a:cubicBezTo>
                <a:cubicBezTo>
                  <a:pt x="11657024" y="5753980"/>
                  <a:pt x="11545655" y="6164859"/>
                  <a:pt x="11622505" y="6328611"/>
                </a:cubicBezTo>
                <a:cubicBezTo>
                  <a:pt x="11571984" y="6354729"/>
                  <a:pt x="11497812" y="6325898"/>
                  <a:pt x="11390055" y="6328611"/>
                </a:cubicBezTo>
                <a:cubicBezTo>
                  <a:pt x="11282298" y="6331324"/>
                  <a:pt x="11206290" y="6321344"/>
                  <a:pt x="11157605" y="6328611"/>
                </a:cubicBezTo>
                <a:cubicBezTo>
                  <a:pt x="11108920" y="6335878"/>
                  <a:pt x="10621412" y="6271375"/>
                  <a:pt x="10344029" y="6328611"/>
                </a:cubicBezTo>
                <a:cubicBezTo>
                  <a:pt x="10066646" y="6385847"/>
                  <a:pt x="9999447" y="6285585"/>
                  <a:pt x="9879129" y="6328611"/>
                </a:cubicBezTo>
                <a:cubicBezTo>
                  <a:pt x="9758811" y="6371637"/>
                  <a:pt x="9721072" y="6314340"/>
                  <a:pt x="9646679" y="6328611"/>
                </a:cubicBezTo>
                <a:cubicBezTo>
                  <a:pt x="9572286" y="6342882"/>
                  <a:pt x="9502592" y="6306775"/>
                  <a:pt x="9414229" y="6328611"/>
                </a:cubicBezTo>
                <a:cubicBezTo>
                  <a:pt x="9325866" y="6350447"/>
                  <a:pt x="8997298" y="6286921"/>
                  <a:pt x="8833104" y="6328611"/>
                </a:cubicBezTo>
                <a:cubicBezTo>
                  <a:pt x="8668910" y="6370301"/>
                  <a:pt x="8375368" y="6293128"/>
                  <a:pt x="8019528" y="6328611"/>
                </a:cubicBezTo>
                <a:cubicBezTo>
                  <a:pt x="7663688" y="6364094"/>
                  <a:pt x="7478926" y="6326366"/>
                  <a:pt x="7205953" y="6328611"/>
                </a:cubicBezTo>
                <a:cubicBezTo>
                  <a:pt x="6932981" y="6330856"/>
                  <a:pt x="6972676" y="6281127"/>
                  <a:pt x="6741053" y="6328611"/>
                </a:cubicBezTo>
                <a:cubicBezTo>
                  <a:pt x="6509430" y="6376095"/>
                  <a:pt x="6364050" y="6259038"/>
                  <a:pt x="6043703" y="6328611"/>
                </a:cubicBezTo>
                <a:cubicBezTo>
                  <a:pt x="5723356" y="6398184"/>
                  <a:pt x="5583668" y="6297761"/>
                  <a:pt x="5462577" y="6328611"/>
                </a:cubicBezTo>
                <a:cubicBezTo>
                  <a:pt x="5341486" y="6359461"/>
                  <a:pt x="4914424" y="6323327"/>
                  <a:pt x="4765227" y="6328611"/>
                </a:cubicBezTo>
                <a:cubicBezTo>
                  <a:pt x="4616030" y="6333895"/>
                  <a:pt x="4460011" y="6328272"/>
                  <a:pt x="4300327" y="6328611"/>
                </a:cubicBezTo>
                <a:cubicBezTo>
                  <a:pt x="4140643" y="6328950"/>
                  <a:pt x="4156445" y="6304402"/>
                  <a:pt x="4067877" y="6328611"/>
                </a:cubicBezTo>
                <a:cubicBezTo>
                  <a:pt x="3979309" y="6352820"/>
                  <a:pt x="3940105" y="6316667"/>
                  <a:pt x="3835427" y="6328611"/>
                </a:cubicBezTo>
                <a:cubicBezTo>
                  <a:pt x="3730749" y="6340555"/>
                  <a:pt x="3530311" y="6273056"/>
                  <a:pt x="3370526" y="6328611"/>
                </a:cubicBezTo>
                <a:cubicBezTo>
                  <a:pt x="3210741" y="6384166"/>
                  <a:pt x="2800017" y="6280256"/>
                  <a:pt x="2556951" y="6328611"/>
                </a:cubicBezTo>
                <a:cubicBezTo>
                  <a:pt x="2313885" y="6376966"/>
                  <a:pt x="2348094" y="6307067"/>
                  <a:pt x="2208276" y="6328611"/>
                </a:cubicBezTo>
                <a:cubicBezTo>
                  <a:pt x="2068459" y="6350155"/>
                  <a:pt x="1806960" y="6319721"/>
                  <a:pt x="1627151" y="6328611"/>
                </a:cubicBezTo>
                <a:cubicBezTo>
                  <a:pt x="1447342" y="6337501"/>
                  <a:pt x="1269290" y="6311029"/>
                  <a:pt x="1162250" y="6328611"/>
                </a:cubicBezTo>
                <a:cubicBezTo>
                  <a:pt x="1055210" y="6346193"/>
                  <a:pt x="970731" y="6312033"/>
                  <a:pt x="813575" y="6328611"/>
                </a:cubicBezTo>
                <a:cubicBezTo>
                  <a:pt x="656420" y="6345189"/>
                  <a:pt x="185043" y="6315500"/>
                  <a:pt x="0" y="6328611"/>
                </a:cubicBezTo>
                <a:cubicBezTo>
                  <a:pt x="-39016" y="6101896"/>
                  <a:pt x="28785" y="5899032"/>
                  <a:pt x="0" y="5753283"/>
                </a:cubicBezTo>
                <a:cubicBezTo>
                  <a:pt x="-28785" y="5607534"/>
                  <a:pt x="32727" y="5423913"/>
                  <a:pt x="0" y="5177954"/>
                </a:cubicBezTo>
                <a:cubicBezTo>
                  <a:pt x="-32727" y="4931995"/>
                  <a:pt x="46713" y="4836136"/>
                  <a:pt x="0" y="4602626"/>
                </a:cubicBezTo>
                <a:cubicBezTo>
                  <a:pt x="-46713" y="4369116"/>
                  <a:pt x="24327" y="4196886"/>
                  <a:pt x="0" y="3964012"/>
                </a:cubicBezTo>
                <a:cubicBezTo>
                  <a:pt x="-24327" y="3731138"/>
                  <a:pt x="43896" y="3685296"/>
                  <a:pt x="0" y="3578542"/>
                </a:cubicBezTo>
                <a:cubicBezTo>
                  <a:pt x="-43896" y="3471788"/>
                  <a:pt x="24598" y="3169256"/>
                  <a:pt x="0" y="2876641"/>
                </a:cubicBezTo>
                <a:cubicBezTo>
                  <a:pt x="-24598" y="2584026"/>
                  <a:pt x="33142" y="2558912"/>
                  <a:pt x="0" y="2427885"/>
                </a:cubicBezTo>
                <a:cubicBezTo>
                  <a:pt x="-33142" y="2296858"/>
                  <a:pt x="20114" y="2069969"/>
                  <a:pt x="0" y="1915843"/>
                </a:cubicBezTo>
                <a:cubicBezTo>
                  <a:pt x="-20114" y="1761717"/>
                  <a:pt x="69973" y="1517387"/>
                  <a:pt x="0" y="1277229"/>
                </a:cubicBezTo>
                <a:cubicBezTo>
                  <a:pt x="-69973" y="1037071"/>
                  <a:pt x="22478" y="832389"/>
                  <a:pt x="0" y="575328"/>
                </a:cubicBezTo>
                <a:cubicBezTo>
                  <a:pt x="-22478" y="318267"/>
                  <a:pt x="39446" y="11851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209987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311F5-FBD8-025E-4040-4D8BF8224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184" y="4392083"/>
            <a:ext cx="1121226" cy="1072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CE6615-E6E6-C968-2679-BF284B00843E}"/>
              </a:ext>
            </a:extLst>
          </p:cNvPr>
          <p:cNvSpPr/>
          <p:nvPr/>
        </p:nvSpPr>
        <p:spPr>
          <a:xfrm>
            <a:off x="10787927" y="5753140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66CB1-A5AB-297A-6CBC-8888F15A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211" y="6593305"/>
            <a:ext cx="2021747" cy="321427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953DE6F-860D-CF85-61D9-5E82CDCA7887}"/>
              </a:ext>
            </a:extLst>
          </p:cNvPr>
          <p:cNvSpPr/>
          <p:nvPr/>
        </p:nvSpPr>
        <p:spPr>
          <a:xfrm>
            <a:off x="0" y="493059"/>
            <a:ext cx="1264024" cy="394447"/>
          </a:xfrm>
          <a:custGeom>
            <a:avLst/>
            <a:gdLst>
              <a:gd name="connsiteX0" fmla="*/ 0 w 1264024"/>
              <a:gd name="connsiteY0" fmla="*/ 0 h 394447"/>
              <a:gd name="connsiteX1" fmla="*/ 1066801 w 1264024"/>
              <a:gd name="connsiteY1" fmla="*/ 0 h 394447"/>
              <a:gd name="connsiteX2" fmla="*/ 1264024 w 1264024"/>
              <a:gd name="connsiteY2" fmla="*/ 197224 h 394447"/>
              <a:gd name="connsiteX3" fmla="*/ 1066801 w 1264024"/>
              <a:gd name="connsiteY3" fmla="*/ 394447 h 394447"/>
              <a:gd name="connsiteX4" fmla="*/ 0 w 1264024"/>
              <a:gd name="connsiteY4" fmla="*/ 394447 h 394447"/>
              <a:gd name="connsiteX5" fmla="*/ 0 w 1264024"/>
              <a:gd name="connsiteY5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4024" h="394447" fill="none" extrusionOk="0">
                <a:moveTo>
                  <a:pt x="0" y="0"/>
                </a:moveTo>
                <a:cubicBezTo>
                  <a:pt x="120694" y="67346"/>
                  <a:pt x="951129" y="24253"/>
                  <a:pt x="1066801" y="0"/>
                </a:cubicBezTo>
                <a:cubicBezTo>
                  <a:pt x="1151284" y="83173"/>
                  <a:pt x="1219413" y="180790"/>
                  <a:pt x="1264024" y="197224"/>
                </a:cubicBezTo>
                <a:cubicBezTo>
                  <a:pt x="1153913" y="274363"/>
                  <a:pt x="1113796" y="377483"/>
                  <a:pt x="1066801" y="394447"/>
                </a:cubicBezTo>
                <a:cubicBezTo>
                  <a:pt x="729728" y="341165"/>
                  <a:pt x="353730" y="425075"/>
                  <a:pt x="0" y="394447"/>
                </a:cubicBezTo>
                <a:cubicBezTo>
                  <a:pt x="-28765" y="198918"/>
                  <a:pt x="-9238" y="195490"/>
                  <a:pt x="0" y="0"/>
                </a:cubicBezTo>
                <a:close/>
              </a:path>
              <a:path w="1264024" h="394447" stroke="0" extrusionOk="0">
                <a:moveTo>
                  <a:pt x="0" y="0"/>
                </a:moveTo>
                <a:cubicBezTo>
                  <a:pt x="418096" y="-39989"/>
                  <a:pt x="925066" y="49379"/>
                  <a:pt x="1066801" y="0"/>
                </a:cubicBezTo>
                <a:cubicBezTo>
                  <a:pt x="1098135" y="16451"/>
                  <a:pt x="1197054" y="136646"/>
                  <a:pt x="1264024" y="197224"/>
                </a:cubicBezTo>
                <a:cubicBezTo>
                  <a:pt x="1217656" y="227946"/>
                  <a:pt x="1140264" y="298409"/>
                  <a:pt x="1066801" y="394447"/>
                </a:cubicBezTo>
                <a:cubicBezTo>
                  <a:pt x="840417" y="314196"/>
                  <a:pt x="340500" y="391516"/>
                  <a:pt x="0" y="394447"/>
                </a:cubicBezTo>
                <a:cubicBezTo>
                  <a:pt x="2234" y="316427"/>
                  <a:pt x="24907" y="135283"/>
                  <a:pt x="0" y="0"/>
                </a:cubicBezTo>
                <a:close/>
              </a:path>
            </a:pathLst>
          </a:custGeom>
          <a:solidFill>
            <a:srgbClr val="69E6C9"/>
          </a:solidFill>
          <a:ln>
            <a:extLst>
              <a:ext uri="{C807C97D-BFC1-408E-A445-0C87EB9F89A2}">
                <ask:lineSketchStyleProps xmlns:ask="http://schemas.microsoft.com/office/drawing/2018/sketchyshapes" sd="4049690591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  <a:endParaRPr lang="en-AE" sz="1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8E8D11-6136-CF64-1FF7-5031D7BC6079}"/>
              </a:ext>
            </a:extLst>
          </p:cNvPr>
          <p:cNvSpPr/>
          <p:nvPr/>
        </p:nvSpPr>
        <p:spPr>
          <a:xfrm>
            <a:off x="11072673" y="5922188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1837AC-9143-782D-BAE3-43C4DC40E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9620" y="4236243"/>
            <a:ext cx="850433" cy="1228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5475C6D-B087-4D11-2DD0-A0E3B36B5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0814" y="5377101"/>
            <a:ext cx="1817612" cy="1463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1D03F-A3AF-142F-50FC-F35B3A6FE4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901" y="962306"/>
            <a:ext cx="11180446" cy="285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18CA9-CDCE-2C64-9A72-9F7C5385B6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501" y="2995380"/>
            <a:ext cx="2044564" cy="38592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7A1C07-4ADE-5ADB-1BFD-61F48E364981}"/>
              </a:ext>
            </a:extLst>
          </p:cNvPr>
          <p:cNvSpPr txBox="1"/>
          <p:nvPr/>
        </p:nvSpPr>
        <p:spPr>
          <a:xfrm>
            <a:off x="9844953" y="2142751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ــتْ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136E94-A056-341F-6C32-30EFFE5C920A}"/>
              </a:ext>
            </a:extLst>
          </p:cNvPr>
          <p:cNvSpPr txBox="1"/>
          <p:nvPr/>
        </p:nvSpPr>
        <p:spPr>
          <a:xfrm>
            <a:off x="9014618" y="2170046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ة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079C5-83B7-8675-F86E-C19D6A29B42C}"/>
              </a:ext>
            </a:extLst>
          </p:cNvPr>
          <p:cNvSpPr txBox="1"/>
          <p:nvPr/>
        </p:nvSpPr>
        <p:spPr>
          <a:xfrm>
            <a:off x="6919849" y="2131261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ــةِ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A0EC76-D709-B2BC-61C0-ACFDD02487E4}"/>
              </a:ext>
            </a:extLst>
          </p:cNvPr>
          <p:cNvSpPr txBox="1"/>
          <p:nvPr/>
        </p:nvSpPr>
        <p:spPr>
          <a:xfrm>
            <a:off x="4240391" y="2142750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ــةِ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25E1A4-CA7D-5F04-06AE-FB94F06BAC6C}"/>
              </a:ext>
            </a:extLst>
          </p:cNvPr>
          <p:cNvSpPr txBox="1"/>
          <p:nvPr/>
        </p:nvSpPr>
        <p:spPr>
          <a:xfrm>
            <a:off x="3012668" y="2142749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تْ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058CEB-E311-0303-50E2-B6DCD2BEB641}"/>
              </a:ext>
            </a:extLst>
          </p:cNvPr>
          <p:cNvSpPr txBox="1"/>
          <p:nvPr/>
        </p:nvSpPr>
        <p:spPr>
          <a:xfrm>
            <a:off x="1582957" y="2138123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ــةً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2E6B44-1EA7-7018-84C3-37E3FAB31B54}"/>
              </a:ext>
            </a:extLst>
          </p:cNvPr>
          <p:cNvSpPr txBox="1"/>
          <p:nvPr/>
        </p:nvSpPr>
        <p:spPr>
          <a:xfrm>
            <a:off x="8164928" y="3015706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ــةً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BCA628-8F70-72B1-7960-D882452A044C}"/>
              </a:ext>
            </a:extLst>
          </p:cNvPr>
          <p:cNvSpPr txBox="1"/>
          <p:nvPr/>
        </p:nvSpPr>
        <p:spPr>
          <a:xfrm>
            <a:off x="5873513" y="3018960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ــةً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D4CDC6-5B14-75CA-913E-3A6B97339764}"/>
              </a:ext>
            </a:extLst>
          </p:cNvPr>
          <p:cNvSpPr txBox="1"/>
          <p:nvPr/>
        </p:nvSpPr>
        <p:spPr>
          <a:xfrm>
            <a:off x="3245377" y="3053774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تِ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11D455-2158-EFDB-9A99-7CDB9AFC2105}"/>
              </a:ext>
            </a:extLst>
          </p:cNvPr>
          <p:cNvSpPr txBox="1"/>
          <p:nvPr/>
        </p:nvSpPr>
        <p:spPr>
          <a:xfrm>
            <a:off x="1592528" y="3015706"/>
            <a:ext cx="94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ــة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86279E8-04B9-ACF1-7CDD-31884F1F2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662" t="31898" r="24178" b="250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34EC95-E6E5-408A-7161-1302769527B3}"/>
              </a:ext>
            </a:extLst>
          </p:cNvPr>
          <p:cNvSpPr/>
          <p:nvPr/>
        </p:nvSpPr>
        <p:spPr>
          <a:xfrm>
            <a:off x="284746" y="264694"/>
            <a:ext cx="11622505" cy="6328611"/>
          </a:xfrm>
          <a:custGeom>
            <a:avLst/>
            <a:gdLst>
              <a:gd name="connsiteX0" fmla="*/ 0 w 11622505"/>
              <a:gd name="connsiteY0" fmla="*/ 0 h 6328611"/>
              <a:gd name="connsiteX1" fmla="*/ 464900 w 11622505"/>
              <a:gd name="connsiteY1" fmla="*/ 0 h 6328611"/>
              <a:gd name="connsiteX2" fmla="*/ 1162251 w 11622505"/>
              <a:gd name="connsiteY2" fmla="*/ 0 h 6328611"/>
              <a:gd name="connsiteX3" fmla="*/ 1743376 w 11622505"/>
              <a:gd name="connsiteY3" fmla="*/ 0 h 6328611"/>
              <a:gd name="connsiteX4" fmla="*/ 2324501 w 11622505"/>
              <a:gd name="connsiteY4" fmla="*/ 0 h 6328611"/>
              <a:gd name="connsiteX5" fmla="*/ 3138076 w 11622505"/>
              <a:gd name="connsiteY5" fmla="*/ 0 h 6328611"/>
              <a:gd name="connsiteX6" fmla="*/ 3719202 w 11622505"/>
              <a:gd name="connsiteY6" fmla="*/ 0 h 6328611"/>
              <a:gd name="connsiteX7" fmla="*/ 3951652 w 11622505"/>
              <a:gd name="connsiteY7" fmla="*/ 0 h 6328611"/>
              <a:gd name="connsiteX8" fmla="*/ 4184102 w 11622505"/>
              <a:gd name="connsiteY8" fmla="*/ 0 h 6328611"/>
              <a:gd name="connsiteX9" fmla="*/ 4416552 w 11622505"/>
              <a:gd name="connsiteY9" fmla="*/ 0 h 6328611"/>
              <a:gd name="connsiteX10" fmla="*/ 4765227 w 11622505"/>
              <a:gd name="connsiteY10" fmla="*/ 0 h 6328611"/>
              <a:gd name="connsiteX11" fmla="*/ 5230127 w 11622505"/>
              <a:gd name="connsiteY11" fmla="*/ 0 h 6328611"/>
              <a:gd name="connsiteX12" fmla="*/ 5811253 w 11622505"/>
              <a:gd name="connsiteY12" fmla="*/ 0 h 6328611"/>
              <a:gd name="connsiteX13" fmla="*/ 6508603 w 11622505"/>
              <a:gd name="connsiteY13" fmla="*/ 0 h 6328611"/>
              <a:gd name="connsiteX14" fmla="*/ 6973503 w 11622505"/>
              <a:gd name="connsiteY14" fmla="*/ 0 h 6328611"/>
              <a:gd name="connsiteX15" fmla="*/ 7670853 w 11622505"/>
              <a:gd name="connsiteY15" fmla="*/ 0 h 6328611"/>
              <a:gd name="connsiteX16" fmla="*/ 8484429 w 11622505"/>
              <a:gd name="connsiteY16" fmla="*/ 0 h 6328611"/>
              <a:gd name="connsiteX17" fmla="*/ 9298004 w 11622505"/>
              <a:gd name="connsiteY17" fmla="*/ 0 h 6328611"/>
              <a:gd name="connsiteX18" fmla="*/ 9879129 w 11622505"/>
              <a:gd name="connsiteY18" fmla="*/ 0 h 6328611"/>
              <a:gd name="connsiteX19" fmla="*/ 10576480 w 11622505"/>
              <a:gd name="connsiteY19" fmla="*/ 0 h 6328611"/>
              <a:gd name="connsiteX20" fmla="*/ 11041380 w 11622505"/>
              <a:gd name="connsiteY20" fmla="*/ 0 h 6328611"/>
              <a:gd name="connsiteX21" fmla="*/ 11622505 w 11622505"/>
              <a:gd name="connsiteY21" fmla="*/ 0 h 6328611"/>
              <a:gd name="connsiteX22" fmla="*/ 11622505 w 11622505"/>
              <a:gd name="connsiteY22" fmla="*/ 385470 h 6328611"/>
              <a:gd name="connsiteX23" fmla="*/ 11622505 w 11622505"/>
              <a:gd name="connsiteY23" fmla="*/ 834226 h 6328611"/>
              <a:gd name="connsiteX24" fmla="*/ 11622505 w 11622505"/>
              <a:gd name="connsiteY24" fmla="*/ 1282982 h 6328611"/>
              <a:gd name="connsiteX25" fmla="*/ 11622505 w 11622505"/>
              <a:gd name="connsiteY25" fmla="*/ 1984883 h 6328611"/>
              <a:gd name="connsiteX26" fmla="*/ 11622505 w 11622505"/>
              <a:gd name="connsiteY26" fmla="*/ 2623497 h 6328611"/>
              <a:gd name="connsiteX27" fmla="*/ 11622505 w 11622505"/>
              <a:gd name="connsiteY27" fmla="*/ 3135539 h 6328611"/>
              <a:gd name="connsiteX28" fmla="*/ 11622505 w 11622505"/>
              <a:gd name="connsiteY28" fmla="*/ 3837440 h 6328611"/>
              <a:gd name="connsiteX29" fmla="*/ 11622505 w 11622505"/>
              <a:gd name="connsiteY29" fmla="*/ 4349482 h 6328611"/>
              <a:gd name="connsiteX30" fmla="*/ 11622505 w 11622505"/>
              <a:gd name="connsiteY30" fmla="*/ 4734952 h 6328611"/>
              <a:gd name="connsiteX31" fmla="*/ 11622505 w 11622505"/>
              <a:gd name="connsiteY31" fmla="*/ 5246994 h 6328611"/>
              <a:gd name="connsiteX32" fmla="*/ 11622505 w 11622505"/>
              <a:gd name="connsiteY32" fmla="*/ 6328611 h 6328611"/>
              <a:gd name="connsiteX33" fmla="*/ 10808930 w 11622505"/>
              <a:gd name="connsiteY33" fmla="*/ 6328611 h 6328611"/>
              <a:gd name="connsiteX34" fmla="*/ 10344029 w 11622505"/>
              <a:gd name="connsiteY34" fmla="*/ 6328611 h 6328611"/>
              <a:gd name="connsiteX35" fmla="*/ 9530454 w 11622505"/>
              <a:gd name="connsiteY35" fmla="*/ 6328611 h 6328611"/>
              <a:gd name="connsiteX36" fmla="*/ 8716879 w 11622505"/>
              <a:gd name="connsiteY36" fmla="*/ 6328611 h 6328611"/>
              <a:gd name="connsiteX37" fmla="*/ 8019528 w 11622505"/>
              <a:gd name="connsiteY37" fmla="*/ 6328611 h 6328611"/>
              <a:gd name="connsiteX38" fmla="*/ 7787078 w 11622505"/>
              <a:gd name="connsiteY38" fmla="*/ 6328611 h 6328611"/>
              <a:gd name="connsiteX39" fmla="*/ 7438403 w 11622505"/>
              <a:gd name="connsiteY39" fmla="*/ 6328611 h 6328611"/>
              <a:gd name="connsiteX40" fmla="*/ 6741053 w 11622505"/>
              <a:gd name="connsiteY40" fmla="*/ 6328611 h 6328611"/>
              <a:gd name="connsiteX41" fmla="*/ 6276153 w 11622505"/>
              <a:gd name="connsiteY41" fmla="*/ 6328611 h 6328611"/>
              <a:gd name="connsiteX42" fmla="*/ 5462577 w 11622505"/>
              <a:gd name="connsiteY42" fmla="*/ 6328611 h 6328611"/>
              <a:gd name="connsiteX43" fmla="*/ 4649002 w 11622505"/>
              <a:gd name="connsiteY43" fmla="*/ 6328611 h 6328611"/>
              <a:gd name="connsiteX44" fmla="*/ 4300327 w 11622505"/>
              <a:gd name="connsiteY44" fmla="*/ 6328611 h 6328611"/>
              <a:gd name="connsiteX45" fmla="*/ 3951652 w 11622505"/>
              <a:gd name="connsiteY45" fmla="*/ 6328611 h 6328611"/>
              <a:gd name="connsiteX46" fmla="*/ 3138076 w 11622505"/>
              <a:gd name="connsiteY46" fmla="*/ 6328611 h 6328611"/>
              <a:gd name="connsiteX47" fmla="*/ 2324501 w 11622505"/>
              <a:gd name="connsiteY47" fmla="*/ 6328611 h 6328611"/>
              <a:gd name="connsiteX48" fmla="*/ 1859601 w 11622505"/>
              <a:gd name="connsiteY48" fmla="*/ 6328611 h 6328611"/>
              <a:gd name="connsiteX49" fmla="*/ 1278476 w 11622505"/>
              <a:gd name="connsiteY49" fmla="*/ 6328611 h 6328611"/>
              <a:gd name="connsiteX50" fmla="*/ 581125 w 11622505"/>
              <a:gd name="connsiteY50" fmla="*/ 6328611 h 6328611"/>
              <a:gd name="connsiteX51" fmla="*/ 0 w 11622505"/>
              <a:gd name="connsiteY51" fmla="*/ 6328611 h 6328611"/>
              <a:gd name="connsiteX52" fmla="*/ 0 w 11622505"/>
              <a:gd name="connsiteY52" fmla="*/ 5816569 h 6328611"/>
              <a:gd name="connsiteX53" fmla="*/ 0 w 11622505"/>
              <a:gd name="connsiteY53" fmla="*/ 5241241 h 6328611"/>
              <a:gd name="connsiteX54" fmla="*/ 0 w 11622505"/>
              <a:gd name="connsiteY54" fmla="*/ 4855771 h 6328611"/>
              <a:gd name="connsiteX55" fmla="*/ 0 w 11622505"/>
              <a:gd name="connsiteY55" fmla="*/ 4153870 h 6328611"/>
              <a:gd name="connsiteX56" fmla="*/ 0 w 11622505"/>
              <a:gd name="connsiteY56" fmla="*/ 3451970 h 6328611"/>
              <a:gd name="connsiteX57" fmla="*/ 0 w 11622505"/>
              <a:gd name="connsiteY57" fmla="*/ 2813355 h 6328611"/>
              <a:gd name="connsiteX58" fmla="*/ 0 w 11622505"/>
              <a:gd name="connsiteY58" fmla="*/ 2427885 h 6328611"/>
              <a:gd name="connsiteX59" fmla="*/ 0 w 11622505"/>
              <a:gd name="connsiteY59" fmla="*/ 1725985 h 6328611"/>
              <a:gd name="connsiteX60" fmla="*/ 0 w 11622505"/>
              <a:gd name="connsiteY60" fmla="*/ 1277229 h 6328611"/>
              <a:gd name="connsiteX61" fmla="*/ 0 w 11622505"/>
              <a:gd name="connsiteY61" fmla="*/ 638614 h 6328611"/>
              <a:gd name="connsiteX62" fmla="*/ 0 w 11622505"/>
              <a:gd name="connsiteY62" fmla="*/ 0 h 63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22505" h="6328611" fill="none" extrusionOk="0">
                <a:moveTo>
                  <a:pt x="0" y="0"/>
                </a:moveTo>
                <a:cubicBezTo>
                  <a:pt x="220846" y="-32450"/>
                  <a:pt x="304513" y="2543"/>
                  <a:pt x="464900" y="0"/>
                </a:cubicBezTo>
                <a:cubicBezTo>
                  <a:pt x="625287" y="-2543"/>
                  <a:pt x="840997" y="80563"/>
                  <a:pt x="1162251" y="0"/>
                </a:cubicBezTo>
                <a:cubicBezTo>
                  <a:pt x="1483505" y="-80563"/>
                  <a:pt x="1453404" y="36283"/>
                  <a:pt x="1743376" y="0"/>
                </a:cubicBezTo>
                <a:cubicBezTo>
                  <a:pt x="2033349" y="-36283"/>
                  <a:pt x="2129443" y="59419"/>
                  <a:pt x="2324501" y="0"/>
                </a:cubicBezTo>
                <a:cubicBezTo>
                  <a:pt x="2519559" y="-59419"/>
                  <a:pt x="2755765" y="21010"/>
                  <a:pt x="3138076" y="0"/>
                </a:cubicBezTo>
                <a:cubicBezTo>
                  <a:pt x="3520387" y="-21010"/>
                  <a:pt x="3522183" y="63380"/>
                  <a:pt x="3719202" y="0"/>
                </a:cubicBezTo>
                <a:cubicBezTo>
                  <a:pt x="3916221" y="-63380"/>
                  <a:pt x="3844204" y="13641"/>
                  <a:pt x="3951652" y="0"/>
                </a:cubicBezTo>
                <a:cubicBezTo>
                  <a:pt x="4059100" y="-13641"/>
                  <a:pt x="4083932" y="27558"/>
                  <a:pt x="4184102" y="0"/>
                </a:cubicBezTo>
                <a:cubicBezTo>
                  <a:pt x="4284272" y="-27558"/>
                  <a:pt x="4369616" y="2363"/>
                  <a:pt x="4416552" y="0"/>
                </a:cubicBezTo>
                <a:cubicBezTo>
                  <a:pt x="4463488" y="-2363"/>
                  <a:pt x="4654438" y="10916"/>
                  <a:pt x="4765227" y="0"/>
                </a:cubicBezTo>
                <a:cubicBezTo>
                  <a:pt x="4876017" y="-10916"/>
                  <a:pt x="5106577" y="51441"/>
                  <a:pt x="5230127" y="0"/>
                </a:cubicBezTo>
                <a:cubicBezTo>
                  <a:pt x="5353677" y="-51441"/>
                  <a:pt x="5534761" y="4620"/>
                  <a:pt x="5811253" y="0"/>
                </a:cubicBezTo>
                <a:cubicBezTo>
                  <a:pt x="6087745" y="-4620"/>
                  <a:pt x="6269436" y="38603"/>
                  <a:pt x="6508603" y="0"/>
                </a:cubicBezTo>
                <a:cubicBezTo>
                  <a:pt x="6747770" y="-38603"/>
                  <a:pt x="6873782" y="43546"/>
                  <a:pt x="6973503" y="0"/>
                </a:cubicBezTo>
                <a:cubicBezTo>
                  <a:pt x="7073224" y="-43546"/>
                  <a:pt x="7511901" y="63774"/>
                  <a:pt x="7670853" y="0"/>
                </a:cubicBezTo>
                <a:cubicBezTo>
                  <a:pt x="7829805" y="-63774"/>
                  <a:pt x="8321287" y="70779"/>
                  <a:pt x="8484429" y="0"/>
                </a:cubicBezTo>
                <a:cubicBezTo>
                  <a:pt x="8647571" y="-70779"/>
                  <a:pt x="9012356" y="39957"/>
                  <a:pt x="9298004" y="0"/>
                </a:cubicBezTo>
                <a:cubicBezTo>
                  <a:pt x="9583653" y="-39957"/>
                  <a:pt x="9641018" y="45715"/>
                  <a:pt x="9879129" y="0"/>
                </a:cubicBezTo>
                <a:cubicBezTo>
                  <a:pt x="10117240" y="-45715"/>
                  <a:pt x="10323313" y="21746"/>
                  <a:pt x="10576480" y="0"/>
                </a:cubicBezTo>
                <a:cubicBezTo>
                  <a:pt x="10829647" y="-21746"/>
                  <a:pt x="10924412" y="8964"/>
                  <a:pt x="11041380" y="0"/>
                </a:cubicBezTo>
                <a:cubicBezTo>
                  <a:pt x="11158348" y="-8964"/>
                  <a:pt x="11402031" y="54100"/>
                  <a:pt x="11622505" y="0"/>
                </a:cubicBezTo>
                <a:cubicBezTo>
                  <a:pt x="11657397" y="112548"/>
                  <a:pt x="11603182" y="196117"/>
                  <a:pt x="11622505" y="385470"/>
                </a:cubicBezTo>
                <a:cubicBezTo>
                  <a:pt x="11641828" y="574823"/>
                  <a:pt x="11576254" y="658719"/>
                  <a:pt x="11622505" y="834226"/>
                </a:cubicBezTo>
                <a:cubicBezTo>
                  <a:pt x="11668756" y="1009733"/>
                  <a:pt x="11619584" y="1149823"/>
                  <a:pt x="11622505" y="1282982"/>
                </a:cubicBezTo>
                <a:cubicBezTo>
                  <a:pt x="11625426" y="1416141"/>
                  <a:pt x="11593607" y="1686880"/>
                  <a:pt x="11622505" y="1984883"/>
                </a:cubicBezTo>
                <a:cubicBezTo>
                  <a:pt x="11651403" y="2282886"/>
                  <a:pt x="11552756" y="2369354"/>
                  <a:pt x="11622505" y="2623497"/>
                </a:cubicBezTo>
                <a:cubicBezTo>
                  <a:pt x="11692254" y="2877640"/>
                  <a:pt x="11620916" y="3011586"/>
                  <a:pt x="11622505" y="3135539"/>
                </a:cubicBezTo>
                <a:cubicBezTo>
                  <a:pt x="11624094" y="3259492"/>
                  <a:pt x="11541308" y="3648341"/>
                  <a:pt x="11622505" y="3837440"/>
                </a:cubicBezTo>
                <a:cubicBezTo>
                  <a:pt x="11703702" y="4026539"/>
                  <a:pt x="11575817" y="4102653"/>
                  <a:pt x="11622505" y="4349482"/>
                </a:cubicBezTo>
                <a:cubicBezTo>
                  <a:pt x="11669193" y="4596311"/>
                  <a:pt x="11603900" y="4546432"/>
                  <a:pt x="11622505" y="4734952"/>
                </a:cubicBezTo>
                <a:cubicBezTo>
                  <a:pt x="11641110" y="4923472"/>
                  <a:pt x="11618483" y="5076485"/>
                  <a:pt x="11622505" y="5246994"/>
                </a:cubicBezTo>
                <a:cubicBezTo>
                  <a:pt x="11626527" y="5417503"/>
                  <a:pt x="11567607" y="5878742"/>
                  <a:pt x="11622505" y="6328611"/>
                </a:cubicBezTo>
                <a:cubicBezTo>
                  <a:pt x="11410429" y="6395216"/>
                  <a:pt x="11059228" y="6249637"/>
                  <a:pt x="10808930" y="6328611"/>
                </a:cubicBezTo>
                <a:cubicBezTo>
                  <a:pt x="10558632" y="6407585"/>
                  <a:pt x="10482809" y="6326354"/>
                  <a:pt x="10344029" y="6328611"/>
                </a:cubicBezTo>
                <a:cubicBezTo>
                  <a:pt x="10205249" y="6330868"/>
                  <a:pt x="9793633" y="6285241"/>
                  <a:pt x="9530454" y="6328611"/>
                </a:cubicBezTo>
                <a:cubicBezTo>
                  <a:pt x="9267276" y="6371981"/>
                  <a:pt x="9086114" y="6311956"/>
                  <a:pt x="8716879" y="6328611"/>
                </a:cubicBezTo>
                <a:cubicBezTo>
                  <a:pt x="8347645" y="6345266"/>
                  <a:pt x="8176238" y="6326901"/>
                  <a:pt x="8019528" y="6328611"/>
                </a:cubicBezTo>
                <a:cubicBezTo>
                  <a:pt x="7862818" y="6330321"/>
                  <a:pt x="7859170" y="6318722"/>
                  <a:pt x="7787078" y="6328611"/>
                </a:cubicBezTo>
                <a:cubicBezTo>
                  <a:pt x="7714986" y="6338500"/>
                  <a:pt x="7577786" y="6313996"/>
                  <a:pt x="7438403" y="6328611"/>
                </a:cubicBezTo>
                <a:cubicBezTo>
                  <a:pt x="7299020" y="6343226"/>
                  <a:pt x="6882421" y="6306550"/>
                  <a:pt x="6741053" y="6328611"/>
                </a:cubicBezTo>
                <a:cubicBezTo>
                  <a:pt x="6599685" y="6350672"/>
                  <a:pt x="6417307" y="6323529"/>
                  <a:pt x="6276153" y="6328611"/>
                </a:cubicBezTo>
                <a:cubicBezTo>
                  <a:pt x="6134999" y="6333693"/>
                  <a:pt x="5768142" y="6251474"/>
                  <a:pt x="5462577" y="6328611"/>
                </a:cubicBezTo>
                <a:cubicBezTo>
                  <a:pt x="5157012" y="6405748"/>
                  <a:pt x="4845443" y="6326470"/>
                  <a:pt x="4649002" y="6328611"/>
                </a:cubicBezTo>
                <a:cubicBezTo>
                  <a:pt x="4452562" y="6330752"/>
                  <a:pt x="4442801" y="6293190"/>
                  <a:pt x="4300327" y="6328611"/>
                </a:cubicBezTo>
                <a:cubicBezTo>
                  <a:pt x="4157853" y="6364032"/>
                  <a:pt x="4048204" y="6306812"/>
                  <a:pt x="3951652" y="6328611"/>
                </a:cubicBezTo>
                <a:cubicBezTo>
                  <a:pt x="3855101" y="6350410"/>
                  <a:pt x="3439922" y="6274558"/>
                  <a:pt x="3138076" y="6328611"/>
                </a:cubicBezTo>
                <a:cubicBezTo>
                  <a:pt x="2836230" y="6382664"/>
                  <a:pt x="2652178" y="6310191"/>
                  <a:pt x="2324501" y="6328611"/>
                </a:cubicBezTo>
                <a:cubicBezTo>
                  <a:pt x="1996824" y="6347031"/>
                  <a:pt x="2074371" y="6291585"/>
                  <a:pt x="1859601" y="6328611"/>
                </a:cubicBezTo>
                <a:cubicBezTo>
                  <a:pt x="1644831" y="6365637"/>
                  <a:pt x="1463488" y="6308630"/>
                  <a:pt x="1278476" y="6328611"/>
                </a:cubicBezTo>
                <a:cubicBezTo>
                  <a:pt x="1093464" y="6348592"/>
                  <a:pt x="751795" y="6256134"/>
                  <a:pt x="581125" y="6328611"/>
                </a:cubicBezTo>
                <a:cubicBezTo>
                  <a:pt x="410455" y="6401088"/>
                  <a:pt x="120040" y="6269343"/>
                  <a:pt x="0" y="6328611"/>
                </a:cubicBezTo>
                <a:cubicBezTo>
                  <a:pt x="-23835" y="6141113"/>
                  <a:pt x="54087" y="6047545"/>
                  <a:pt x="0" y="5816569"/>
                </a:cubicBezTo>
                <a:cubicBezTo>
                  <a:pt x="-54087" y="5585593"/>
                  <a:pt x="58880" y="5437978"/>
                  <a:pt x="0" y="5241241"/>
                </a:cubicBezTo>
                <a:cubicBezTo>
                  <a:pt x="-58880" y="5044504"/>
                  <a:pt x="32861" y="4968726"/>
                  <a:pt x="0" y="4855771"/>
                </a:cubicBezTo>
                <a:cubicBezTo>
                  <a:pt x="-32861" y="4742816"/>
                  <a:pt x="77887" y="4434409"/>
                  <a:pt x="0" y="4153870"/>
                </a:cubicBezTo>
                <a:cubicBezTo>
                  <a:pt x="-77887" y="3873331"/>
                  <a:pt x="6445" y="3596620"/>
                  <a:pt x="0" y="3451970"/>
                </a:cubicBezTo>
                <a:cubicBezTo>
                  <a:pt x="-6445" y="3307320"/>
                  <a:pt x="15675" y="2943721"/>
                  <a:pt x="0" y="2813355"/>
                </a:cubicBezTo>
                <a:cubicBezTo>
                  <a:pt x="-15675" y="2682990"/>
                  <a:pt x="43827" y="2530852"/>
                  <a:pt x="0" y="2427885"/>
                </a:cubicBezTo>
                <a:cubicBezTo>
                  <a:pt x="-43827" y="2324918"/>
                  <a:pt x="39538" y="2005531"/>
                  <a:pt x="0" y="1725985"/>
                </a:cubicBezTo>
                <a:cubicBezTo>
                  <a:pt x="-39538" y="1446439"/>
                  <a:pt x="31503" y="1439240"/>
                  <a:pt x="0" y="1277229"/>
                </a:cubicBezTo>
                <a:cubicBezTo>
                  <a:pt x="-31503" y="1115218"/>
                  <a:pt x="21284" y="821809"/>
                  <a:pt x="0" y="638614"/>
                </a:cubicBezTo>
                <a:cubicBezTo>
                  <a:pt x="-21284" y="455420"/>
                  <a:pt x="45498" y="177621"/>
                  <a:pt x="0" y="0"/>
                </a:cubicBezTo>
                <a:close/>
              </a:path>
              <a:path w="11622505" h="6328611" stroke="0" extrusionOk="0">
                <a:moveTo>
                  <a:pt x="0" y="0"/>
                </a:moveTo>
                <a:cubicBezTo>
                  <a:pt x="140228" y="-46577"/>
                  <a:pt x="326557" y="4196"/>
                  <a:pt x="464900" y="0"/>
                </a:cubicBezTo>
                <a:cubicBezTo>
                  <a:pt x="603243" y="-4196"/>
                  <a:pt x="775640" y="41015"/>
                  <a:pt x="1046025" y="0"/>
                </a:cubicBezTo>
                <a:cubicBezTo>
                  <a:pt x="1316410" y="-41015"/>
                  <a:pt x="1614127" y="94536"/>
                  <a:pt x="1859601" y="0"/>
                </a:cubicBezTo>
                <a:cubicBezTo>
                  <a:pt x="2105075" y="-94536"/>
                  <a:pt x="2499113" y="34650"/>
                  <a:pt x="2673176" y="0"/>
                </a:cubicBezTo>
                <a:cubicBezTo>
                  <a:pt x="2847239" y="-34650"/>
                  <a:pt x="2822173" y="27047"/>
                  <a:pt x="2905626" y="0"/>
                </a:cubicBezTo>
                <a:cubicBezTo>
                  <a:pt x="2989079" y="-27047"/>
                  <a:pt x="3327312" y="1241"/>
                  <a:pt x="3486752" y="0"/>
                </a:cubicBezTo>
                <a:cubicBezTo>
                  <a:pt x="3646192" y="-1241"/>
                  <a:pt x="4092840" y="39365"/>
                  <a:pt x="4300327" y="0"/>
                </a:cubicBezTo>
                <a:cubicBezTo>
                  <a:pt x="4507815" y="-39365"/>
                  <a:pt x="4621090" y="69154"/>
                  <a:pt x="4881452" y="0"/>
                </a:cubicBezTo>
                <a:cubicBezTo>
                  <a:pt x="5141815" y="-69154"/>
                  <a:pt x="5308939" y="33351"/>
                  <a:pt x="5578802" y="0"/>
                </a:cubicBezTo>
                <a:cubicBezTo>
                  <a:pt x="5848665" y="-33351"/>
                  <a:pt x="5741493" y="11210"/>
                  <a:pt x="5811253" y="0"/>
                </a:cubicBezTo>
                <a:cubicBezTo>
                  <a:pt x="5881013" y="-11210"/>
                  <a:pt x="6048270" y="39618"/>
                  <a:pt x="6159928" y="0"/>
                </a:cubicBezTo>
                <a:cubicBezTo>
                  <a:pt x="6271587" y="-39618"/>
                  <a:pt x="6666329" y="63839"/>
                  <a:pt x="6857278" y="0"/>
                </a:cubicBezTo>
                <a:cubicBezTo>
                  <a:pt x="7048227" y="-63839"/>
                  <a:pt x="7146104" y="299"/>
                  <a:pt x="7322178" y="0"/>
                </a:cubicBezTo>
                <a:cubicBezTo>
                  <a:pt x="7498252" y="-299"/>
                  <a:pt x="7600118" y="6476"/>
                  <a:pt x="7787078" y="0"/>
                </a:cubicBezTo>
                <a:cubicBezTo>
                  <a:pt x="7974038" y="-6476"/>
                  <a:pt x="7926068" y="7941"/>
                  <a:pt x="8019528" y="0"/>
                </a:cubicBezTo>
                <a:cubicBezTo>
                  <a:pt x="8112988" y="-7941"/>
                  <a:pt x="8197303" y="24333"/>
                  <a:pt x="8251979" y="0"/>
                </a:cubicBezTo>
                <a:cubicBezTo>
                  <a:pt x="8306655" y="-24333"/>
                  <a:pt x="8410522" y="7489"/>
                  <a:pt x="8484429" y="0"/>
                </a:cubicBezTo>
                <a:cubicBezTo>
                  <a:pt x="8558336" y="-7489"/>
                  <a:pt x="8778302" y="43494"/>
                  <a:pt x="8949329" y="0"/>
                </a:cubicBezTo>
                <a:cubicBezTo>
                  <a:pt x="9120356" y="-43494"/>
                  <a:pt x="9237365" y="374"/>
                  <a:pt x="9414229" y="0"/>
                </a:cubicBezTo>
                <a:cubicBezTo>
                  <a:pt x="9591093" y="-374"/>
                  <a:pt x="10010287" y="90837"/>
                  <a:pt x="10227804" y="0"/>
                </a:cubicBezTo>
                <a:cubicBezTo>
                  <a:pt x="10445322" y="-90837"/>
                  <a:pt x="10565767" y="13567"/>
                  <a:pt x="10692705" y="0"/>
                </a:cubicBezTo>
                <a:cubicBezTo>
                  <a:pt x="10819643" y="-13567"/>
                  <a:pt x="11184744" y="67824"/>
                  <a:pt x="11622505" y="0"/>
                </a:cubicBezTo>
                <a:cubicBezTo>
                  <a:pt x="11634768" y="177267"/>
                  <a:pt x="11588601" y="306831"/>
                  <a:pt x="11622505" y="512042"/>
                </a:cubicBezTo>
                <a:cubicBezTo>
                  <a:pt x="11656409" y="717253"/>
                  <a:pt x="11584699" y="876848"/>
                  <a:pt x="11622505" y="1150657"/>
                </a:cubicBezTo>
                <a:cubicBezTo>
                  <a:pt x="11660311" y="1424467"/>
                  <a:pt x="11614450" y="1619616"/>
                  <a:pt x="11622505" y="1789271"/>
                </a:cubicBezTo>
                <a:cubicBezTo>
                  <a:pt x="11630560" y="1958926"/>
                  <a:pt x="11584990" y="2175956"/>
                  <a:pt x="11622505" y="2301313"/>
                </a:cubicBezTo>
                <a:cubicBezTo>
                  <a:pt x="11660020" y="2426670"/>
                  <a:pt x="11603860" y="2647464"/>
                  <a:pt x="11622505" y="2876641"/>
                </a:cubicBezTo>
                <a:cubicBezTo>
                  <a:pt x="11641150" y="3105818"/>
                  <a:pt x="11579794" y="3107252"/>
                  <a:pt x="11622505" y="3262111"/>
                </a:cubicBezTo>
                <a:cubicBezTo>
                  <a:pt x="11665216" y="3416970"/>
                  <a:pt x="11591069" y="3642230"/>
                  <a:pt x="11622505" y="3900726"/>
                </a:cubicBezTo>
                <a:cubicBezTo>
                  <a:pt x="11653941" y="4159223"/>
                  <a:pt x="11587236" y="4212824"/>
                  <a:pt x="11622505" y="4412768"/>
                </a:cubicBezTo>
                <a:cubicBezTo>
                  <a:pt x="11657774" y="4612712"/>
                  <a:pt x="11546140" y="4930935"/>
                  <a:pt x="11622505" y="5114668"/>
                </a:cubicBezTo>
                <a:cubicBezTo>
                  <a:pt x="11698870" y="5298401"/>
                  <a:pt x="11587986" y="5372868"/>
                  <a:pt x="11622505" y="5563424"/>
                </a:cubicBezTo>
                <a:cubicBezTo>
                  <a:pt x="11657024" y="5753980"/>
                  <a:pt x="11545655" y="6164859"/>
                  <a:pt x="11622505" y="6328611"/>
                </a:cubicBezTo>
                <a:cubicBezTo>
                  <a:pt x="11571984" y="6354729"/>
                  <a:pt x="11497812" y="6325898"/>
                  <a:pt x="11390055" y="6328611"/>
                </a:cubicBezTo>
                <a:cubicBezTo>
                  <a:pt x="11282298" y="6331324"/>
                  <a:pt x="11206290" y="6321344"/>
                  <a:pt x="11157605" y="6328611"/>
                </a:cubicBezTo>
                <a:cubicBezTo>
                  <a:pt x="11108920" y="6335878"/>
                  <a:pt x="10621412" y="6271375"/>
                  <a:pt x="10344029" y="6328611"/>
                </a:cubicBezTo>
                <a:cubicBezTo>
                  <a:pt x="10066646" y="6385847"/>
                  <a:pt x="9999447" y="6285585"/>
                  <a:pt x="9879129" y="6328611"/>
                </a:cubicBezTo>
                <a:cubicBezTo>
                  <a:pt x="9758811" y="6371637"/>
                  <a:pt x="9721072" y="6314340"/>
                  <a:pt x="9646679" y="6328611"/>
                </a:cubicBezTo>
                <a:cubicBezTo>
                  <a:pt x="9572286" y="6342882"/>
                  <a:pt x="9502592" y="6306775"/>
                  <a:pt x="9414229" y="6328611"/>
                </a:cubicBezTo>
                <a:cubicBezTo>
                  <a:pt x="9325866" y="6350447"/>
                  <a:pt x="8997298" y="6286921"/>
                  <a:pt x="8833104" y="6328611"/>
                </a:cubicBezTo>
                <a:cubicBezTo>
                  <a:pt x="8668910" y="6370301"/>
                  <a:pt x="8375368" y="6293128"/>
                  <a:pt x="8019528" y="6328611"/>
                </a:cubicBezTo>
                <a:cubicBezTo>
                  <a:pt x="7663688" y="6364094"/>
                  <a:pt x="7478926" y="6326366"/>
                  <a:pt x="7205953" y="6328611"/>
                </a:cubicBezTo>
                <a:cubicBezTo>
                  <a:pt x="6932981" y="6330856"/>
                  <a:pt x="6972676" y="6281127"/>
                  <a:pt x="6741053" y="6328611"/>
                </a:cubicBezTo>
                <a:cubicBezTo>
                  <a:pt x="6509430" y="6376095"/>
                  <a:pt x="6364050" y="6259038"/>
                  <a:pt x="6043703" y="6328611"/>
                </a:cubicBezTo>
                <a:cubicBezTo>
                  <a:pt x="5723356" y="6398184"/>
                  <a:pt x="5583668" y="6297761"/>
                  <a:pt x="5462577" y="6328611"/>
                </a:cubicBezTo>
                <a:cubicBezTo>
                  <a:pt x="5341486" y="6359461"/>
                  <a:pt x="4914424" y="6323327"/>
                  <a:pt x="4765227" y="6328611"/>
                </a:cubicBezTo>
                <a:cubicBezTo>
                  <a:pt x="4616030" y="6333895"/>
                  <a:pt x="4460011" y="6328272"/>
                  <a:pt x="4300327" y="6328611"/>
                </a:cubicBezTo>
                <a:cubicBezTo>
                  <a:pt x="4140643" y="6328950"/>
                  <a:pt x="4156445" y="6304402"/>
                  <a:pt x="4067877" y="6328611"/>
                </a:cubicBezTo>
                <a:cubicBezTo>
                  <a:pt x="3979309" y="6352820"/>
                  <a:pt x="3940105" y="6316667"/>
                  <a:pt x="3835427" y="6328611"/>
                </a:cubicBezTo>
                <a:cubicBezTo>
                  <a:pt x="3730749" y="6340555"/>
                  <a:pt x="3530311" y="6273056"/>
                  <a:pt x="3370526" y="6328611"/>
                </a:cubicBezTo>
                <a:cubicBezTo>
                  <a:pt x="3210741" y="6384166"/>
                  <a:pt x="2800017" y="6280256"/>
                  <a:pt x="2556951" y="6328611"/>
                </a:cubicBezTo>
                <a:cubicBezTo>
                  <a:pt x="2313885" y="6376966"/>
                  <a:pt x="2348094" y="6307067"/>
                  <a:pt x="2208276" y="6328611"/>
                </a:cubicBezTo>
                <a:cubicBezTo>
                  <a:pt x="2068459" y="6350155"/>
                  <a:pt x="1806960" y="6319721"/>
                  <a:pt x="1627151" y="6328611"/>
                </a:cubicBezTo>
                <a:cubicBezTo>
                  <a:pt x="1447342" y="6337501"/>
                  <a:pt x="1269290" y="6311029"/>
                  <a:pt x="1162250" y="6328611"/>
                </a:cubicBezTo>
                <a:cubicBezTo>
                  <a:pt x="1055210" y="6346193"/>
                  <a:pt x="970731" y="6312033"/>
                  <a:pt x="813575" y="6328611"/>
                </a:cubicBezTo>
                <a:cubicBezTo>
                  <a:pt x="656420" y="6345189"/>
                  <a:pt x="185043" y="6315500"/>
                  <a:pt x="0" y="6328611"/>
                </a:cubicBezTo>
                <a:cubicBezTo>
                  <a:pt x="-39016" y="6101896"/>
                  <a:pt x="28785" y="5899032"/>
                  <a:pt x="0" y="5753283"/>
                </a:cubicBezTo>
                <a:cubicBezTo>
                  <a:pt x="-28785" y="5607534"/>
                  <a:pt x="32727" y="5423913"/>
                  <a:pt x="0" y="5177954"/>
                </a:cubicBezTo>
                <a:cubicBezTo>
                  <a:pt x="-32727" y="4931995"/>
                  <a:pt x="46713" y="4836136"/>
                  <a:pt x="0" y="4602626"/>
                </a:cubicBezTo>
                <a:cubicBezTo>
                  <a:pt x="-46713" y="4369116"/>
                  <a:pt x="24327" y="4196886"/>
                  <a:pt x="0" y="3964012"/>
                </a:cubicBezTo>
                <a:cubicBezTo>
                  <a:pt x="-24327" y="3731138"/>
                  <a:pt x="43896" y="3685296"/>
                  <a:pt x="0" y="3578542"/>
                </a:cubicBezTo>
                <a:cubicBezTo>
                  <a:pt x="-43896" y="3471788"/>
                  <a:pt x="24598" y="3169256"/>
                  <a:pt x="0" y="2876641"/>
                </a:cubicBezTo>
                <a:cubicBezTo>
                  <a:pt x="-24598" y="2584026"/>
                  <a:pt x="33142" y="2558912"/>
                  <a:pt x="0" y="2427885"/>
                </a:cubicBezTo>
                <a:cubicBezTo>
                  <a:pt x="-33142" y="2296858"/>
                  <a:pt x="20114" y="2069969"/>
                  <a:pt x="0" y="1915843"/>
                </a:cubicBezTo>
                <a:cubicBezTo>
                  <a:pt x="-20114" y="1761717"/>
                  <a:pt x="69973" y="1517387"/>
                  <a:pt x="0" y="1277229"/>
                </a:cubicBezTo>
                <a:cubicBezTo>
                  <a:pt x="-69973" y="1037071"/>
                  <a:pt x="22478" y="832389"/>
                  <a:pt x="0" y="575328"/>
                </a:cubicBezTo>
                <a:cubicBezTo>
                  <a:pt x="-22478" y="318267"/>
                  <a:pt x="39446" y="11851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209987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66CB1-A5AB-297A-6CBC-8888F15A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211" y="6593305"/>
            <a:ext cx="2021747" cy="321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11A58-E773-14FD-1389-BB1CA122E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563" y="310918"/>
            <a:ext cx="9127202" cy="3014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ACFD7-4263-13C1-4827-8C0131DCF8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736"/>
          <a:stretch/>
        </p:blipFill>
        <p:spPr>
          <a:xfrm>
            <a:off x="5623842" y="3266477"/>
            <a:ext cx="4913233" cy="3276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9B64E7-9922-E73A-EEB6-A3C9837DE3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9" t="52400" r="179" b="418"/>
          <a:stretch/>
        </p:blipFill>
        <p:spPr>
          <a:xfrm>
            <a:off x="707035" y="3429000"/>
            <a:ext cx="4913233" cy="2902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18CA9-CDCE-2C64-9A72-9F7C5385B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501" y="2995380"/>
            <a:ext cx="2044564" cy="385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311F5-FBD8-025E-4040-4D8BF82249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0184" y="4392083"/>
            <a:ext cx="1121226" cy="1072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1837AC-9143-782D-BAE3-43C4DC40E6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9620" y="4236243"/>
            <a:ext cx="850433" cy="1228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5475C6D-B087-4D11-2DD0-A0E3B36B5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70814" y="5377101"/>
            <a:ext cx="1817612" cy="1463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8E8D11-6136-CF64-1FF7-5031D7BC6079}"/>
              </a:ext>
            </a:extLst>
          </p:cNvPr>
          <p:cNvSpPr/>
          <p:nvPr/>
        </p:nvSpPr>
        <p:spPr>
          <a:xfrm>
            <a:off x="11072673" y="5922188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C0DBE6-5236-3166-6B0B-96F72D3989F1}"/>
              </a:ext>
            </a:extLst>
          </p:cNvPr>
          <p:cNvSpPr txBox="1"/>
          <p:nvPr/>
        </p:nvSpPr>
        <p:spPr>
          <a:xfrm>
            <a:off x="7274740" y="4163088"/>
            <a:ext cx="17509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قُمْتُ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86A19-5B32-95AF-CE01-DB154C6A857A}"/>
              </a:ext>
            </a:extLst>
          </p:cNvPr>
          <p:cNvSpPr txBox="1"/>
          <p:nvPr/>
        </p:nvSpPr>
        <p:spPr>
          <a:xfrm>
            <a:off x="7211601" y="4557880"/>
            <a:ext cx="19928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بِزِيارَةِ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BDC949-B513-6428-CF6D-8ED4C5949AF5}"/>
              </a:ext>
            </a:extLst>
          </p:cNvPr>
          <p:cNvSpPr txBox="1"/>
          <p:nvPr/>
        </p:nvSpPr>
        <p:spPr>
          <a:xfrm>
            <a:off x="7153790" y="5629800"/>
            <a:ext cx="19928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ذاتَ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A624A8-826C-A837-BA1D-FB953632890F}"/>
              </a:ext>
            </a:extLst>
          </p:cNvPr>
          <p:cNvSpPr txBox="1"/>
          <p:nvPr/>
        </p:nvSpPr>
        <p:spPr>
          <a:xfrm>
            <a:off x="7040905" y="6026059"/>
            <a:ext cx="212017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خَرَجَتْ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49FDD3-F9D5-6880-032C-47FFC25764C9}"/>
              </a:ext>
            </a:extLst>
          </p:cNvPr>
          <p:cNvSpPr txBox="1"/>
          <p:nvPr/>
        </p:nvSpPr>
        <p:spPr>
          <a:xfrm>
            <a:off x="1815080" y="3474956"/>
            <a:ext cx="1773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أَتَنَزَّهُ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204CD-8D4E-F513-18B9-8377F6F36125}"/>
              </a:ext>
            </a:extLst>
          </p:cNvPr>
          <p:cNvSpPr txBox="1"/>
          <p:nvPr/>
        </p:nvSpPr>
        <p:spPr>
          <a:xfrm>
            <a:off x="1824605" y="3966706"/>
            <a:ext cx="1773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مَعَهُ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2F3135-82E3-8F54-BF18-735F79D224C6}"/>
              </a:ext>
            </a:extLst>
          </p:cNvPr>
          <p:cNvSpPr txBox="1"/>
          <p:nvPr/>
        </p:nvSpPr>
        <p:spPr>
          <a:xfrm>
            <a:off x="1659230" y="4406276"/>
            <a:ext cx="21041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شَجَرَةِ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1043E0-3CFA-B353-53A5-41FDC04B7003}"/>
              </a:ext>
            </a:extLst>
          </p:cNvPr>
          <p:cNvSpPr txBox="1"/>
          <p:nvPr/>
        </p:nvSpPr>
        <p:spPr>
          <a:xfrm>
            <a:off x="1712996" y="4925023"/>
            <a:ext cx="21041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الْكَبيرَةَ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1FDC2A-BDE4-F7CD-4BD7-C5759FC5F840}"/>
              </a:ext>
            </a:extLst>
          </p:cNvPr>
          <p:cNvSpPr txBox="1"/>
          <p:nvPr/>
        </p:nvSpPr>
        <p:spPr>
          <a:xfrm>
            <a:off x="1962552" y="5411169"/>
            <a:ext cx="16931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إِنَّـهُ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D3B792-F62E-DDB9-6AFF-274A47073881}"/>
              </a:ext>
            </a:extLst>
          </p:cNvPr>
          <p:cNvSpPr txBox="1"/>
          <p:nvPr/>
        </p:nvSpPr>
        <p:spPr>
          <a:xfrm>
            <a:off x="1714435" y="5908482"/>
            <a:ext cx="22438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أَحْبَبْتُهُ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5BD158-4B66-48B7-2F9C-34AFCCD813DC}"/>
              </a:ext>
            </a:extLst>
          </p:cNvPr>
          <p:cNvSpPr txBox="1"/>
          <p:nvPr/>
        </p:nvSpPr>
        <p:spPr>
          <a:xfrm>
            <a:off x="7172276" y="5084713"/>
            <a:ext cx="21041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ln/>
                <a:solidFill>
                  <a:srgbClr val="9E2600"/>
                </a:solidFill>
              </a:rPr>
              <a:t>الْقَرْيَةِ</a:t>
            </a:r>
            <a:endParaRPr lang="en-US" sz="3200" b="1" dirty="0">
              <a:ln/>
              <a:solidFill>
                <a:srgbClr val="9E2600"/>
              </a:solidFill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16C23DFC-F189-24B4-A1B5-5021816B4879}"/>
              </a:ext>
            </a:extLst>
          </p:cNvPr>
          <p:cNvSpPr/>
          <p:nvPr/>
        </p:nvSpPr>
        <p:spPr>
          <a:xfrm>
            <a:off x="0" y="493059"/>
            <a:ext cx="1264024" cy="394447"/>
          </a:xfrm>
          <a:custGeom>
            <a:avLst/>
            <a:gdLst>
              <a:gd name="connsiteX0" fmla="*/ 0 w 1264024"/>
              <a:gd name="connsiteY0" fmla="*/ 0 h 394447"/>
              <a:gd name="connsiteX1" fmla="*/ 1066801 w 1264024"/>
              <a:gd name="connsiteY1" fmla="*/ 0 h 394447"/>
              <a:gd name="connsiteX2" fmla="*/ 1264024 w 1264024"/>
              <a:gd name="connsiteY2" fmla="*/ 197224 h 394447"/>
              <a:gd name="connsiteX3" fmla="*/ 1066801 w 1264024"/>
              <a:gd name="connsiteY3" fmla="*/ 394447 h 394447"/>
              <a:gd name="connsiteX4" fmla="*/ 0 w 1264024"/>
              <a:gd name="connsiteY4" fmla="*/ 394447 h 394447"/>
              <a:gd name="connsiteX5" fmla="*/ 0 w 1264024"/>
              <a:gd name="connsiteY5" fmla="*/ 0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4024" h="394447" fill="none" extrusionOk="0">
                <a:moveTo>
                  <a:pt x="0" y="0"/>
                </a:moveTo>
                <a:cubicBezTo>
                  <a:pt x="120694" y="67346"/>
                  <a:pt x="951129" y="24253"/>
                  <a:pt x="1066801" y="0"/>
                </a:cubicBezTo>
                <a:cubicBezTo>
                  <a:pt x="1151284" y="83173"/>
                  <a:pt x="1219413" y="180790"/>
                  <a:pt x="1264024" y="197224"/>
                </a:cubicBezTo>
                <a:cubicBezTo>
                  <a:pt x="1153913" y="274363"/>
                  <a:pt x="1113796" y="377483"/>
                  <a:pt x="1066801" y="394447"/>
                </a:cubicBezTo>
                <a:cubicBezTo>
                  <a:pt x="729728" y="341165"/>
                  <a:pt x="353730" y="425075"/>
                  <a:pt x="0" y="394447"/>
                </a:cubicBezTo>
                <a:cubicBezTo>
                  <a:pt x="-28765" y="198918"/>
                  <a:pt x="-9238" y="195490"/>
                  <a:pt x="0" y="0"/>
                </a:cubicBezTo>
                <a:close/>
              </a:path>
              <a:path w="1264024" h="394447" stroke="0" extrusionOk="0">
                <a:moveTo>
                  <a:pt x="0" y="0"/>
                </a:moveTo>
                <a:cubicBezTo>
                  <a:pt x="418096" y="-39989"/>
                  <a:pt x="925066" y="49379"/>
                  <a:pt x="1066801" y="0"/>
                </a:cubicBezTo>
                <a:cubicBezTo>
                  <a:pt x="1098135" y="16451"/>
                  <a:pt x="1197054" y="136646"/>
                  <a:pt x="1264024" y="197224"/>
                </a:cubicBezTo>
                <a:cubicBezTo>
                  <a:pt x="1217656" y="227946"/>
                  <a:pt x="1140264" y="298409"/>
                  <a:pt x="1066801" y="394447"/>
                </a:cubicBezTo>
                <a:cubicBezTo>
                  <a:pt x="840417" y="314196"/>
                  <a:pt x="340500" y="391516"/>
                  <a:pt x="0" y="394447"/>
                </a:cubicBezTo>
                <a:cubicBezTo>
                  <a:pt x="2234" y="316427"/>
                  <a:pt x="24907" y="135283"/>
                  <a:pt x="0" y="0"/>
                </a:cubicBezTo>
                <a:close/>
              </a:path>
            </a:pathLst>
          </a:custGeom>
          <a:solidFill>
            <a:srgbClr val="69E6C9"/>
          </a:solidFill>
          <a:ln>
            <a:extLst>
              <a:ext uri="{C807C97D-BFC1-408E-A445-0C87EB9F89A2}">
                <ask:lineSketchStyleProps xmlns:ask="http://schemas.microsoft.com/office/drawing/2018/sketchyshapes" sd="4049690591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  <a:endParaRPr lang="en-AE" sz="1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94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145</Words>
  <Application>Microsoft Office PowerPoint</Application>
  <PresentationFormat>Widescreen</PresentationFormat>
  <Paragraphs>84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14</cp:revision>
  <dcterms:created xsi:type="dcterms:W3CDTF">2023-01-31T05:28:39Z</dcterms:created>
  <dcterms:modified xsi:type="dcterms:W3CDTF">2023-02-04T02:22:20Z</dcterms:modified>
</cp:coreProperties>
</file>