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8" r:id="rId1"/>
    <p:sldMasterId id="2147484006" r:id="rId2"/>
    <p:sldMasterId id="2147484039" r:id="rId3"/>
  </p:sldMasterIdLst>
  <p:notesMasterIdLst>
    <p:notesMasterId r:id="rId24"/>
  </p:notesMasterIdLst>
  <p:handoutMasterIdLst>
    <p:handoutMasterId r:id="rId25"/>
  </p:handoutMasterIdLst>
  <p:sldIdLst>
    <p:sldId id="320" r:id="rId4"/>
    <p:sldId id="336" r:id="rId5"/>
    <p:sldId id="319" r:id="rId6"/>
    <p:sldId id="337" r:id="rId7"/>
    <p:sldId id="306" r:id="rId8"/>
    <p:sldId id="318" r:id="rId9"/>
    <p:sldId id="339" r:id="rId10"/>
    <p:sldId id="340" r:id="rId11"/>
    <p:sldId id="341" r:id="rId12"/>
    <p:sldId id="342" r:id="rId13"/>
    <p:sldId id="343" r:id="rId14"/>
    <p:sldId id="344" r:id="rId15"/>
    <p:sldId id="352" r:id="rId16"/>
    <p:sldId id="345" r:id="rId17"/>
    <p:sldId id="353" r:id="rId18"/>
    <p:sldId id="354" r:id="rId19"/>
    <p:sldId id="338" r:id="rId20"/>
    <p:sldId id="348" r:id="rId21"/>
    <p:sldId id="350" r:id="rId22"/>
    <p:sldId id="351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Sassoon Infant Rg" panose="02000503030000020003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Twinkl" panose="020B0604020202020204" charset="0"/>
      <p:regular r:id="rId38"/>
      <p:bold r:id="rId39"/>
    </p:embeddedFont>
    <p:embeddedFont>
      <p:font typeface="Twinkl Light" charset="0"/>
      <p:regular r:id="rId40"/>
    </p:embeddedFont>
    <p:embeddedFont>
      <p:font typeface="Twinkl SemiBold" charset="0"/>
      <p:bold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2C033A-C59E-4A5C-82B6-E3A87CBB60BC}">
          <p14:sldIdLst>
            <p14:sldId id="320"/>
            <p14:sldId id="336"/>
            <p14:sldId id="319"/>
            <p14:sldId id="337"/>
            <p14:sldId id="306"/>
            <p14:sldId id="318"/>
            <p14:sldId id="339"/>
            <p14:sldId id="340"/>
            <p14:sldId id="341"/>
            <p14:sldId id="342"/>
            <p14:sldId id="343"/>
            <p14:sldId id="344"/>
            <p14:sldId id="352"/>
            <p14:sldId id="345"/>
            <p14:sldId id="353"/>
            <p14:sldId id="354"/>
            <p14:sldId id="338"/>
            <p14:sldId id="348"/>
            <p14:sldId id="350"/>
            <p14:sldId id="351"/>
          </p14:sldIdLst>
        </p14:section>
        <p14:section name="Untitled Section" id="{CB5D2398-9B69-4637-ADCB-67D96AFFD26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5420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pos="476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838" userDrawn="1">
          <p15:clr>
            <a:srgbClr val="A4A3A4"/>
          </p15:clr>
        </p15:guide>
        <p15:guide id="10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DA8"/>
    <a:srgbClr val="E22A65"/>
    <a:srgbClr val="F0F4F7"/>
    <a:srgbClr val="CCD4A3"/>
    <a:srgbClr val="FFF200"/>
    <a:srgbClr val="EEF3E0"/>
    <a:srgbClr val="80C1EB"/>
    <a:srgbClr val="93C6EA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53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A88148-BD5F-4246-93A4-5F849B71909A}" type="datetimeFigureOut">
              <a:rPr lang="en-GB"/>
              <a:pPr>
                <a:defRPr/>
              </a:pPr>
              <a:t>15/08/2021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9E377B-5DEE-48BF-9C28-B4D6DA58E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A6CB8B-0835-48C5-A022-7DC19B8F0C89}" type="datetimeFigureOut">
              <a:rPr lang="en-GB"/>
              <a:pPr>
                <a:defRPr/>
              </a:pPr>
              <a:t>15/08/2021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113497-5E82-4C50-97EC-8126C000F7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59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660A9-BCE2-4C6D-ABF4-C216132E46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5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50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5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07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9" y="5734052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523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9" y="2930527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9" y="512765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1741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 userDrawn="1"/>
        </p:nvSpPr>
        <p:spPr bwMode="auto">
          <a:xfrm>
            <a:off x="468314" y="457202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83419" y="457201"/>
            <a:ext cx="7775576" cy="790687"/>
          </a:xfrm>
          <a:prstGeom prst="roundRect">
            <a:avLst>
              <a:gd name="adj" fmla="val 0"/>
            </a:avLst>
          </a:prstGeom>
        </p:spPr>
        <p:txBody>
          <a:bodyPr tIns="216000" bIns="0">
            <a:noAutofit/>
          </a:bodyPr>
          <a:lstStyle>
            <a:lvl1pPr algn="ctr">
              <a:defRPr>
                <a:latin typeface="Twinkl Light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418" y="1266826"/>
            <a:ext cx="7776370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75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B6BEFF4-20AD-40E8-8A7E-957AA204F14E}"/>
              </a:ext>
            </a:extLst>
          </p:cNvPr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137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4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1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75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1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5" y="728663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79425" y="2806700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5555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70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07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0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14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64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7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59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5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5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32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888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1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30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94B0-D47E-4C06-B544-8C570B6CF9A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A390-2162-41A7-BCBF-0B4AF5A31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6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53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015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73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876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90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5" y="728663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79425" y="2806700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916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74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378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588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59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inkl Light"/>
              </a:defRPr>
            </a:lvl1pPr>
          </a:lstStyle>
          <a:p>
            <a:pPr>
              <a:defRPr/>
            </a:pPr>
            <a:fld id="{86A597E4-FBC3-4AC8-98B9-032D48F7E45A}" type="datetimeFigureOut">
              <a:rPr lang="x-none">
                <a:solidFill>
                  <a:srgbClr val="1C1C1C"/>
                </a:solidFill>
              </a:rPr>
              <a:pPr>
                <a:defRPr/>
              </a:pPr>
              <a:t>8/15/2021</a:t>
            </a:fld>
            <a:endParaRPr lang="x-none">
              <a:solidFill>
                <a:srgbClr val="1C1C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inkl Light"/>
              </a:defRPr>
            </a:lvl1pPr>
          </a:lstStyle>
          <a:p>
            <a:pPr>
              <a:defRPr/>
            </a:pPr>
            <a:endParaRPr lang="x-none">
              <a:solidFill>
                <a:srgbClr val="1C1C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inkl Light"/>
              </a:defRPr>
            </a:lvl1pPr>
          </a:lstStyle>
          <a:p>
            <a:pPr>
              <a:defRPr/>
            </a:pPr>
            <a:fld id="{8B8FE54D-52C5-4D4D-B138-66434E2625DB}" type="slidenum">
              <a:rPr lang="x-none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x-none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3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334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08787"/>
            <a:ext cx="849694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411017"/>
            <a:ext cx="849694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03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1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57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87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38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50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7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723" r:id="rId10"/>
    <p:sldLayoutId id="2147483724" r:id="rId11"/>
    <p:sldLayoutId id="2147483726" r:id="rId12"/>
    <p:sldLayoutId id="2147483728" r:id="rId13"/>
    <p:sldLayoutId id="2147483730" r:id="rId14"/>
    <p:sldLayoutId id="2147483808" r:id="rId15"/>
    <p:sldLayoutId id="2147483809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4" name="Picture 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57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5" r:id="rId18"/>
    <p:sldLayoutId id="2147484027" r:id="rId19"/>
    <p:sldLayoutId id="214748403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4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9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573757" y="164607"/>
            <a:ext cx="1039812" cy="823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652" y="4559072"/>
            <a:ext cx="1708080" cy="1179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3078"/>
          <p:cNvSpPr txBox="1">
            <a:spLocks noChangeArrowheads="1"/>
          </p:cNvSpPr>
          <p:nvPr/>
        </p:nvSpPr>
        <p:spPr bwMode="auto">
          <a:xfrm>
            <a:off x="622022" y="3669593"/>
            <a:ext cx="39147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</a:t>
            </a:r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ف</a:t>
            </a:r>
            <a:r>
              <a:rPr lang="ar-S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079"/>
          <p:cNvSpPr txBox="1">
            <a:spLocks noChangeArrowheads="1"/>
          </p:cNvSpPr>
          <p:nvPr/>
        </p:nvSpPr>
        <p:spPr bwMode="auto">
          <a:xfrm>
            <a:off x="391290" y="4495884"/>
            <a:ext cx="321304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754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4413" t="3114" r="6911" b="47634"/>
          <a:stretch/>
        </p:blipFill>
        <p:spPr>
          <a:xfrm>
            <a:off x="515525" y="1015264"/>
            <a:ext cx="7818457" cy="2716912"/>
          </a:xfrm>
          <a:prstGeom prst="rect">
            <a:avLst/>
          </a:prstGeom>
        </p:spPr>
      </p:pic>
      <p:pic>
        <p:nvPicPr>
          <p:cNvPr id="3" name="صورة 1"/>
          <p:cNvPicPr>
            <a:picLocks noChangeAspect="1"/>
          </p:cNvPicPr>
          <p:nvPr/>
        </p:nvPicPr>
        <p:blipFill rotWithShape="1">
          <a:blip r:embed="rId3"/>
          <a:srcRect l="14478" t="3077" r="18794" b="53676"/>
          <a:stretch/>
        </p:blipFill>
        <p:spPr>
          <a:xfrm>
            <a:off x="591305" y="3712109"/>
            <a:ext cx="7666898" cy="3010521"/>
          </a:xfrm>
          <a:prstGeom prst="rect">
            <a:avLst/>
          </a:prstGeom>
        </p:spPr>
      </p:pic>
      <p:sp>
        <p:nvSpPr>
          <p:cNvPr id="4" name="مربع نص 2"/>
          <p:cNvSpPr txBox="1"/>
          <p:nvPr/>
        </p:nvSpPr>
        <p:spPr>
          <a:xfrm>
            <a:off x="1034179" y="5972184"/>
            <a:ext cx="54588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البلاستيك لأنه سيكون بارد فترة طويلة.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6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0808" t="1937" r="22464" b="6450"/>
          <a:stretch/>
        </p:blipFill>
        <p:spPr>
          <a:xfrm>
            <a:off x="0" y="1079192"/>
            <a:ext cx="9144000" cy="51435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7230" y="3158394"/>
            <a:ext cx="87708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البلاستيك لأنه سيكون بارد فترة طويلة.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4117" r="11434" b="8019"/>
          <a:stretch/>
        </p:blipFill>
        <p:spPr>
          <a:xfrm>
            <a:off x="0" y="635309"/>
            <a:ext cx="9144001" cy="6000750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5459343" y="4516523"/>
            <a:ext cx="31667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 flipV="1">
            <a:off x="4058175" y="4972383"/>
            <a:ext cx="4740089" cy="33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8524" y="6350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6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>
            <a:extLst>
              <a:ext uri="{FF2B5EF4-FFF2-40B4-BE49-F238E27FC236}">
                <a16:creationId xmlns:a16="http://schemas.microsoft.com/office/drawing/2014/main" id="{2F5AF9A6-0421-46B7-9B94-E4B577DA7AF6}"/>
              </a:ext>
            </a:extLst>
          </p:cNvPr>
          <p:cNvSpPr/>
          <p:nvPr/>
        </p:nvSpPr>
        <p:spPr>
          <a:xfrm>
            <a:off x="4057059" y="1593682"/>
            <a:ext cx="4216200" cy="46166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إستراتيجية حل المشكلات </a:t>
            </a:r>
            <a:endParaRPr lang="ar-SA" sz="2700" b="1" dirty="0">
              <a:ln w="1143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B86FD-4D1A-4A49-8AA4-5355C388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00" y="2470845"/>
            <a:ext cx="2506849" cy="2718353"/>
          </a:xfrm>
          <a:prstGeom prst="rect">
            <a:avLst/>
          </a:prstGeom>
        </p:spPr>
      </p:pic>
      <p:sp>
        <p:nvSpPr>
          <p:cNvPr id="9" name="مستطيل 13">
            <a:extLst>
              <a:ext uri="{FF2B5EF4-FFF2-40B4-BE49-F238E27FC236}">
                <a16:creationId xmlns:a16="http://schemas.microsoft.com/office/drawing/2014/main" id="{A0DB2058-57F0-45EF-8F0A-8E544931070A}"/>
              </a:ext>
            </a:extLst>
          </p:cNvPr>
          <p:cNvSpPr/>
          <p:nvPr/>
        </p:nvSpPr>
        <p:spPr>
          <a:xfrm>
            <a:off x="4465276" y="2486376"/>
            <a:ext cx="3714317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ar-AE" sz="3300" b="1" dirty="0">
                <a:ln w="11430"/>
                <a:solidFill>
                  <a:srgbClr val="C00000"/>
                </a:solidFill>
                <a:cs typeface="(AH) Manal Black" pitchFamily="2" charset="-78"/>
              </a:rPr>
              <a:t>ما هي مشكلة اسماء؟؟؟</a:t>
            </a:r>
            <a:endParaRPr lang="ar-SA" sz="3300" b="1" dirty="0">
              <a:ln w="11430"/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0" name="مستطيل 13">
            <a:extLst>
              <a:ext uri="{FF2B5EF4-FFF2-40B4-BE49-F238E27FC236}">
                <a16:creationId xmlns:a16="http://schemas.microsoft.com/office/drawing/2014/main" id="{826F9452-3812-4F63-9141-B17142998157}"/>
              </a:ext>
            </a:extLst>
          </p:cNvPr>
          <p:cNvSpPr/>
          <p:nvPr/>
        </p:nvSpPr>
        <p:spPr>
          <a:xfrm>
            <a:off x="4136801" y="4122837"/>
            <a:ext cx="3714318" cy="600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3600" b="1" dirty="0">
                <a:ln w="11430"/>
                <a:solidFill>
                  <a:srgbClr val="C00000"/>
                </a:solidFill>
                <a:cs typeface="(AH) Manal Black" pitchFamily="2" charset="-78"/>
              </a:rPr>
              <a:t>إذن الخطوة الأولى هي:</a:t>
            </a:r>
            <a:endParaRPr lang="ar-SA" sz="3600" b="1" dirty="0">
              <a:ln w="11430"/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1" name="مستطيل 13">
            <a:extLst>
              <a:ext uri="{FF2B5EF4-FFF2-40B4-BE49-F238E27FC236}">
                <a16:creationId xmlns:a16="http://schemas.microsoft.com/office/drawing/2014/main" id="{E8372B08-0AAB-426A-A3B2-6C1E5BA97102}"/>
              </a:ext>
            </a:extLst>
          </p:cNvPr>
          <p:cNvSpPr/>
          <p:nvPr/>
        </p:nvSpPr>
        <p:spPr>
          <a:xfrm>
            <a:off x="3950563" y="3350773"/>
            <a:ext cx="44291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احضار الهامستر الى طبيب الحيوانات</a:t>
            </a:r>
            <a:endParaRPr lang="ar-SA" sz="2700" b="1" dirty="0">
              <a:ln w="11430"/>
            </a:endParaRPr>
          </a:p>
        </p:txBody>
      </p:sp>
      <p:sp>
        <p:nvSpPr>
          <p:cNvPr id="12" name="مستطيل 13">
            <a:extLst>
              <a:ext uri="{FF2B5EF4-FFF2-40B4-BE49-F238E27FC236}">
                <a16:creationId xmlns:a16="http://schemas.microsoft.com/office/drawing/2014/main" id="{9A6FF3E5-6D30-410E-A164-A5146DF45264}"/>
              </a:ext>
            </a:extLst>
          </p:cNvPr>
          <p:cNvSpPr/>
          <p:nvPr/>
        </p:nvSpPr>
        <p:spPr>
          <a:xfrm>
            <a:off x="4778572" y="5081629"/>
            <a:ext cx="307254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تحديد المشكلة </a:t>
            </a:r>
            <a:endParaRPr lang="ar-SA" sz="2700" b="1" dirty="0">
              <a:ln w="1143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0558" y="1593682"/>
            <a:ext cx="200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تقييم مرحلي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5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8303" t="-40619" r="19013" b="50796"/>
          <a:stretch/>
        </p:blipFill>
        <p:spPr>
          <a:xfrm>
            <a:off x="0" y="-1848480"/>
            <a:ext cx="9144000" cy="5143500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522802" y="1519551"/>
            <a:ext cx="7311839" cy="100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1380575" y="1908699"/>
            <a:ext cx="1637833" cy="90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صورة 1"/>
          <p:cNvPicPr>
            <a:picLocks noChangeAspect="1"/>
          </p:cNvPicPr>
          <p:nvPr/>
        </p:nvPicPr>
        <p:blipFill rotWithShape="1">
          <a:blip r:embed="rId3"/>
          <a:srcRect l="14076" t="-13612" r="6961" b="22587"/>
          <a:stretch/>
        </p:blipFill>
        <p:spPr>
          <a:xfrm>
            <a:off x="1091954" y="2373048"/>
            <a:ext cx="7164279" cy="41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2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>
            <a:extLst>
              <a:ext uri="{FF2B5EF4-FFF2-40B4-BE49-F238E27FC236}">
                <a16:creationId xmlns:a16="http://schemas.microsoft.com/office/drawing/2014/main" id="{2F5AF9A6-0421-46B7-9B94-E4B577DA7AF6}"/>
              </a:ext>
            </a:extLst>
          </p:cNvPr>
          <p:cNvSpPr/>
          <p:nvPr/>
        </p:nvSpPr>
        <p:spPr>
          <a:xfrm>
            <a:off x="2565646" y="880429"/>
            <a:ext cx="4607361" cy="46166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إستراتيجية قراءة الصور</a:t>
            </a:r>
            <a:endParaRPr lang="ar-SA" sz="2700" b="1" dirty="0">
              <a:ln w="11430"/>
            </a:endParaRPr>
          </a:p>
        </p:txBody>
      </p:sp>
      <p:sp>
        <p:nvSpPr>
          <p:cNvPr id="2" name="مستطيل 13">
            <a:extLst>
              <a:ext uri="{FF2B5EF4-FFF2-40B4-BE49-F238E27FC236}">
                <a16:creationId xmlns:a16="http://schemas.microsoft.com/office/drawing/2014/main" id="{46B54B69-7660-41AE-80BD-126C4CFED59E}"/>
              </a:ext>
            </a:extLst>
          </p:cNvPr>
          <p:cNvSpPr/>
          <p:nvPr/>
        </p:nvSpPr>
        <p:spPr>
          <a:xfrm>
            <a:off x="1060848" y="1492976"/>
            <a:ext cx="6583388" cy="877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ما هي الخطوة التي قامت بها اسماء بعد تحديد المشكلة لاحضار الهامستر الى طبيب الحيوانات</a:t>
            </a:r>
            <a:endParaRPr lang="ar-SA" sz="2700" b="1" dirty="0">
              <a:ln w="11430"/>
            </a:endParaRPr>
          </a:p>
        </p:txBody>
      </p:sp>
      <p:sp>
        <p:nvSpPr>
          <p:cNvPr id="16" name="مستطيل 13">
            <a:extLst>
              <a:ext uri="{FF2B5EF4-FFF2-40B4-BE49-F238E27FC236}">
                <a16:creationId xmlns:a16="http://schemas.microsoft.com/office/drawing/2014/main" id="{B2249D64-1437-4D6B-963A-03586BDEBDD9}"/>
              </a:ext>
            </a:extLst>
          </p:cNvPr>
          <p:cNvSpPr/>
          <p:nvPr/>
        </p:nvSpPr>
        <p:spPr>
          <a:xfrm>
            <a:off x="6583192" y="2453272"/>
            <a:ext cx="2122089" cy="877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  <a:solidFill>
                  <a:srgbClr val="C00000"/>
                </a:solidFill>
              </a:rPr>
              <a:t>الخطوة الثانية : </a:t>
            </a:r>
            <a:r>
              <a:rPr lang="ar-AE" sz="2700" b="1" dirty="0">
                <a:ln w="11430"/>
              </a:rPr>
              <a:t>أقتراح الحلول</a:t>
            </a:r>
            <a:endParaRPr lang="ar-SA" sz="2700" b="1" dirty="0">
              <a:ln w="1143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E0473C-A63E-4E86-AB76-895B44B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62" y="3632199"/>
            <a:ext cx="4919404" cy="2247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1DB5C7-2E31-485C-A39F-A61253AF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2" y="2492160"/>
            <a:ext cx="2858117" cy="16765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690" y="880429"/>
            <a:ext cx="200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تقييم مرحلي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>
            <a:extLst>
              <a:ext uri="{FF2B5EF4-FFF2-40B4-BE49-F238E27FC236}">
                <a16:creationId xmlns:a16="http://schemas.microsoft.com/office/drawing/2014/main" id="{2F5AF9A6-0421-46B7-9B94-E4B577DA7AF6}"/>
              </a:ext>
            </a:extLst>
          </p:cNvPr>
          <p:cNvSpPr/>
          <p:nvPr/>
        </p:nvSpPr>
        <p:spPr>
          <a:xfrm>
            <a:off x="4518734" y="670317"/>
            <a:ext cx="3634385" cy="46166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</a:rPr>
              <a:t>إستراتيجية العصف الذهني</a:t>
            </a:r>
            <a:endParaRPr lang="ar-SA" sz="2700" b="1" dirty="0">
              <a:ln w="11430"/>
            </a:endParaRPr>
          </a:p>
        </p:txBody>
      </p:sp>
      <p:sp>
        <p:nvSpPr>
          <p:cNvPr id="2" name="مستطيل 13">
            <a:extLst>
              <a:ext uri="{FF2B5EF4-FFF2-40B4-BE49-F238E27FC236}">
                <a16:creationId xmlns:a16="http://schemas.microsoft.com/office/drawing/2014/main" id="{46B54B69-7660-41AE-80BD-126C4CFED59E}"/>
              </a:ext>
            </a:extLst>
          </p:cNvPr>
          <p:cNvSpPr/>
          <p:nvPr/>
        </p:nvSpPr>
        <p:spPr>
          <a:xfrm>
            <a:off x="4257776" y="1430616"/>
            <a:ext cx="4292638" cy="877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  <a:solidFill>
                  <a:srgbClr val="C00000"/>
                </a:solidFill>
              </a:rPr>
              <a:t>العصف الذهني </a:t>
            </a:r>
            <a:r>
              <a:rPr lang="ar-AE" sz="2700" b="1" dirty="0">
                <a:ln w="11430"/>
              </a:rPr>
              <a:t>هو التفكير بأكبر عدد من الافكار لحل المشكلة</a:t>
            </a:r>
            <a:endParaRPr lang="ar-SA" sz="2700" b="1" dirty="0">
              <a:ln w="11430"/>
            </a:endParaRPr>
          </a:p>
        </p:txBody>
      </p:sp>
      <p:sp>
        <p:nvSpPr>
          <p:cNvPr id="16" name="مستطيل 13">
            <a:extLst>
              <a:ext uri="{FF2B5EF4-FFF2-40B4-BE49-F238E27FC236}">
                <a16:creationId xmlns:a16="http://schemas.microsoft.com/office/drawing/2014/main" id="{B2249D64-1437-4D6B-963A-03586BDEBDD9}"/>
              </a:ext>
            </a:extLst>
          </p:cNvPr>
          <p:cNvSpPr/>
          <p:nvPr/>
        </p:nvSpPr>
        <p:spPr>
          <a:xfrm>
            <a:off x="3956267" y="2710644"/>
            <a:ext cx="475931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2700" b="1" dirty="0">
                <a:ln w="11430"/>
                <a:solidFill>
                  <a:srgbClr val="C00000"/>
                </a:solidFill>
              </a:rPr>
              <a:t>الخطوة الثالثة : </a:t>
            </a:r>
            <a:r>
              <a:rPr lang="ar-AE" sz="2700" b="1" dirty="0">
                <a:ln w="11430"/>
              </a:rPr>
              <a:t>صنع نموذج لكل حل</a:t>
            </a:r>
            <a:endParaRPr lang="ar-SA" sz="2700" b="1" dirty="0">
              <a:ln w="1143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E0473C-A63E-4E86-AB76-895B44B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330" y="3240595"/>
            <a:ext cx="6580490" cy="30062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1DB5C7-2E31-485C-A39F-A61253AF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54" y="731634"/>
            <a:ext cx="3878552" cy="22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2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/>
          <p:cNvPicPr>
            <a:picLocks noChangeAspect="1"/>
          </p:cNvPicPr>
          <p:nvPr/>
        </p:nvPicPr>
        <p:blipFill rotWithShape="1">
          <a:blip r:embed="rId2"/>
          <a:srcRect l="15651" t="51539" r="19153" b="10177"/>
          <a:stretch/>
        </p:blipFill>
        <p:spPr>
          <a:xfrm>
            <a:off x="301841" y="621438"/>
            <a:ext cx="8201922" cy="2192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517" y="2275059"/>
            <a:ext cx="7479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كلاهما به حجرة مجهزة للنقل و التنفس والاختلاف في شكل الحاوية والتصميم و المواد.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80" r="3253"/>
          <a:stretch/>
        </p:blipFill>
        <p:spPr>
          <a:xfrm>
            <a:off x="1518080" y="3263500"/>
            <a:ext cx="6303147" cy="30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5293" r="12879" b="28813"/>
          <a:stretch/>
        </p:blipFill>
        <p:spPr>
          <a:xfrm>
            <a:off x="56268" y="1321827"/>
            <a:ext cx="8833282" cy="5012391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6040585" y="4282529"/>
            <a:ext cx="24809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3781659" y="3746834"/>
            <a:ext cx="41047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1"/>
          <p:cNvPicPr>
            <a:picLocks noChangeAspect="1"/>
          </p:cNvPicPr>
          <p:nvPr/>
        </p:nvPicPr>
        <p:blipFill rotWithShape="1">
          <a:blip r:embed="rId3"/>
          <a:srcRect l="18851" r="15224" b="6842"/>
          <a:stretch/>
        </p:blipFill>
        <p:spPr>
          <a:xfrm>
            <a:off x="216066" y="3972482"/>
            <a:ext cx="3231471" cy="1988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41538" y="3453414"/>
            <a:ext cx="590365" cy="65694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7296" t="14213" r="9868" b="31156"/>
          <a:stretch/>
        </p:blipFill>
        <p:spPr>
          <a:xfrm>
            <a:off x="1056443" y="537654"/>
            <a:ext cx="7204589" cy="4407209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5935277" y="3127159"/>
            <a:ext cx="1936376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 flipV="1">
            <a:off x="1404108" y="1843307"/>
            <a:ext cx="4269443" cy="134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44" r="18823" b="5664"/>
          <a:stretch/>
        </p:blipFill>
        <p:spPr>
          <a:xfrm>
            <a:off x="275208" y="4338961"/>
            <a:ext cx="3941685" cy="22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афика 23"/>
          <p:cNvGrpSpPr>
            <a:grpSpLocks/>
          </p:cNvGrpSpPr>
          <p:nvPr/>
        </p:nvGrpSpPr>
        <p:grpSpPr bwMode="auto">
          <a:xfrm flipH="1">
            <a:off x="558800" y="3787775"/>
            <a:ext cx="6827838" cy="2206625"/>
            <a:chOff x="-13288195" y="1130453"/>
            <a:chExt cx="31801476" cy="9028273"/>
          </a:xfrm>
        </p:grpSpPr>
        <p:grpSp>
          <p:nvGrpSpPr>
            <p:cNvPr id="4" name="Графика 23"/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39" name="Свободна форма: фигура 26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Свободна форма: фигура 27"/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Свободна форма: фигура 28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" name="Графика 23"/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37" name="Свободна форма: фигура 30"/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Свободна форма: фигура 31"/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Графика 23"/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3" name="Свободна форма: фигура 33"/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Свободна форма: фигура 34"/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Свободна форма: фигура 35"/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Свободна форма: фигура 36"/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Графика 23"/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3" name="Графика 23"/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28" name="Свободна форма: фигура 39"/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>
                    <a:defRPr/>
                  </a:pPr>
                  <a:endParaRPr lang="bg-BG" sz="1013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" name="Свободна форма: фигура 40"/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>
                    <a:defRPr/>
                  </a:pPr>
                  <a:endParaRPr lang="bg-BG" sz="1013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" name="Свободна форма: фигура 41"/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>
                    <a:defRPr/>
                  </a:pPr>
                  <a:endParaRPr lang="bg-BG" sz="1013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1" name="Свободна форма: фигура 42"/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>
                    <a:defRPr/>
                  </a:pPr>
                  <a:endParaRPr lang="bg-BG" sz="1013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Свободна форма: фигура 43"/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>
                    <a:defRPr/>
                  </a:pPr>
                  <a:endParaRPr lang="bg-BG" sz="1013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4" name="Свободна форма: фигура 44"/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Свободна форма: фигура 45"/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Свободна форма: фигура 46"/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Свободна форма: фигура 47"/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Графика 23"/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16" name="Свободна форма: фигура 49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Свободна форма: фигура 50"/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Свободна форма: фигура 51"/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Свободна форма: фигура 52"/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Свободна форма: фигура 53"/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Свободна форма: фигура 54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Свободна форма: фигура 55"/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>
                  <a:defRPr/>
                </a:pPr>
                <a:endParaRPr lang="bg-BG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" name="Свободна форма: фигура 56"/>
            <p:cNvSpPr/>
            <p:nvPr/>
          </p:nvSpPr>
          <p:spPr>
            <a:xfrm>
              <a:off x="12080525" y="2455466"/>
              <a:ext cx="4458563" cy="1389964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>
                <a:defRPr/>
              </a:pPr>
              <a:endParaRPr lang="bg-BG" sz="1013" dirty="0">
                <a:solidFill>
                  <a:prstClr val="black"/>
                </a:solidFill>
              </a:endParaRPr>
            </a:p>
          </p:txBody>
        </p:sp>
        <p:sp>
          <p:nvSpPr>
            <p:cNvPr id="10" name="Свободна форма: фигура 57"/>
            <p:cNvSpPr/>
            <p:nvPr/>
          </p:nvSpPr>
          <p:spPr>
            <a:xfrm>
              <a:off x="-13288195" y="8606385"/>
              <a:ext cx="5575055" cy="92880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>
                <a:defRPr/>
              </a:pPr>
              <a:endParaRPr lang="bg-BG" sz="1013" dirty="0">
                <a:solidFill>
                  <a:prstClr val="black"/>
                </a:solidFill>
              </a:endParaRPr>
            </a:p>
          </p:txBody>
        </p:sp>
        <p:sp>
          <p:nvSpPr>
            <p:cNvPr id="11" name="Свободна форма: фигура 58"/>
            <p:cNvSpPr/>
            <p:nvPr/>
          </p:nvSpPr>
          <p:spPr>
            <a:xfrm>
              <a:off x="11230216" y="6235649"/>
              <a:ext cx="5782086" cy="1493887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>
                <a:defRPr/>
              </a:pPr>
              <a:endParaRPr lang="bg-BG" sz="1013" dirty="0">
                <a:solidFill>
                  <a:prstClr val="black"/>
                </a:solidFill>
              </a:endParaRPr>
            </a:p>
          </p:txBody>
        </p:sp>
        <p:sp>
          <p:nvSpPr>
            <p:cNvPr id="12" name="Свободна форма: фигура 59"/>
            <p:cNvSpPr/>
            <p:nvPr/>
          </p:nvSpPr>
          <p:spPr>
            <a:xfrm>
              <a:off x="12391072" y="8398540"/>
              <a:ext cx="3748741" cy="6430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>
                <a:defRPr/>
              </a:pPr>
              <a:endParaRPr lang="bg-BG" sz="1013" dirty="0">
                <a:solidFill>
                  <a:prstClr val="black"/>
                </a:solidFill>
              </a:endParaRPr>
            </a:p>
          </p:txBody>
        </p:sp>
        <p:sp>
          <p:nvSpPr>
            <p:cNvPr id="13" name="Свободна форма: фигура 60"/>
            <p:cNvSpPr/>
            <p:nvPr/>
          </p:nvSpPr>
          <p:spPr>
            <a:xfrm>
              <a:off x="17078850" y="4163695"/>
              <a:ext cx="369699" cy="92880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>
                <a:defRPr/>
              </a:pPr>
              <a:endParaRPr lang="bg-BG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Свободна форма: фигура 61"/>
            <p:cNvSpPr/>
            <p:nvPr/>
          </p:nvSpPr>
          <p:spPr>
            <a:xfrm>
              <a:off x="17271094" y="4514434"/>
              <a:ext cx="280971" cy="441671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>
                <a:defRPr/>
              </a:pPr>
              <a:endParaRPr lang="bg-BG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Свободна форма: фигура 62"/>
            <p:cNvSpPr/>
            <p:nvPr/>
          </p:nvSpPr>
          <p:spPr>
            <a:xfrm>
              <a:off x="16694364" y="1130453"/>
              <a:ext cx="1678429" cy="2643532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algn="r" rtl="1">
                <a:defRPr/>
              </a:pPr>
              <a:endParaRPr lang="bg-BG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219" name="Group 5"/>
          <p:cNvGrpSpPr>
            <a:grpSpLocks/>
          </p:cNvGrpSpPr>
          <p:nvPr/>
        </p:nvGrpSpPr>
        <p:grpSpPr bwMode="auto">
          <a:xfrm>
            <a:off x="6813550" y="4021138"/>
            <a:ext cx="2008188" cy="2132012"/>
            <a:chOff x="0" y="-1"/>
            <a:chExt cx="12034058" cy="12879112"/>
          </a:xfrm>
        </p:grpSpPr>
        <p:sp>
          <p:nvSpPr>
            <p:cNvPr id="43" name="AutoShape 6" descr="Freeform: Shape 10"/>
            <p:cNvSpPr>
              <a:spLocks/>
            </p:cNvSpPr>
            <p:nvPr/>
          </p:nvSpPr>
          <p:spPr bwMode="auto">
            <a:xfrm>
              <a:off x="2330709" y="4075665"/>
              <a:ext cx="1284264" cy="1169957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4" name="AutoShape 7" descr="Freeform: Shape 11"/>
            <p:cNvSpPr>
              <a:spLocks/>
            </p:cNvSpPr>
            <p:nvPr/>
          </p:nvSpPr>
          <p:spPr bwMode="auto">
            <a:xfrm>
              <a:off x="2987109" y="2234422"/>
              <a:ext cx="1826513" cy="2579662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5" name="AutoShape 8" descr="Freeform: Shape 12"/>
            <p:cNvSpPr>
              <a:spLocks/>
            </p:cNvSpPr>
            <p:nvPr/>
          </p:nvSpPr>
          <p:spPr bwMode="auto">
            <a:xfrm>
              <a:off x="8818635" y="3874282"/>
              <a:ext cx="1407937" cy="139051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6" name="AutoShape 9" descr="Freeform: Shape 14"/>
            <p:cNvSpPr>
              <a:spLocks/>
            </p:cNvSpPr>
            <p:nvPr/>
          </p:nvSpPr>
          <p:spPr bwMode="auto">
            <a:xfrm>
              <a:off x="4043065" y="-1"/>
              <a:ext cx="4119164" cy="3759206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7" name="AutoShape 10" descr="Freeform: Shape 15"/>
            <p:cNvSpPr>
              <a:spLocks/>
            </p:cNvSpPr>
            <p:nvPr/>
          </p:nvSpPr>
          <p:spPr bwMode="auto">
            <a:xfrm>
              <a:off x="4756543" y="1937141"/>
              <a:ext cx="3196397" cy="232073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8" name="AutoShape 11" descr="Freeform: Shape 16"/>
            <p:cNvSpPr>
              <a:spLocks/>
            </p:cNvSpPr>
            <p:nvPr/>
          </p:nvSpPr>
          <p:spPr bwMode="auto">
            <a:xfrm>
              <a:off x="7705600" y="2349499"/>
              <a:ext cx="1874081" cy="2100171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49" name="AutoShape 12" descr="Freeform: Shape 18"/>
            <p:cNvSpPr>
              <a:spLocks/>
            </p:cNvSpPr>
            <p:nvPr/>
          </p:nvSpPr>
          <p:spPr bwMode="auto">
            <a:xfrm>
              <a:off x="3500816" y="3452331"/>
              <a:ext cx="1455505" cy="2339914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0" name="AutoShape 13" descr="Freeform: Shape 19"/>
            <p:cNvSpPr>
              <a:spLocks/>
            </p:cNvSpPr>
            <p:nvPr/>
          </p:nvSpPr>
          <p:spPr bwMode="auto">
            <a:xfrm>
              <a:off x="4899243" y="3567408"/>
              <a:ext cx="2730253" cy="1534370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1" name="AutoShape 14" descr="Freeform: Shape 20"/>
            <p:cNvSpPr>
              <a:spLocks/>
            </p:cNvSpPr>
            <p:nvPr/>
          </p:nvSpPr>
          <p:spPr bwMode="auto">
            <a:xfrm>
              <a:off x="8086124" y="2982427"/>
              <a:ext cx="561275" cy="537029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2" name="AutoShape 15" descr="Freeform: Shape 21"/>
            <p:cNvSpPr>
              <a:spLocks/>
            </p:cNvSpPr>
            <p:nvPr/>
          </p:nvSpPr>
          <p:spPr bwMode="auto">
            <a:xfrm>
              <a:off x="7819757" y="2838583"/>
              <a:ext cx="351987" cy="2589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3" name="AutoShape 16" descr="Freeform: Shape 22"/>
            <p:cNvSpPr>
              <a:spLocks/>
            </p:cNvSpPr>
            <p:nvPr/>
          </p:nvSpPr>
          <p:spPr bwMode="auto">
            <a:xfrm>
              <a:off x="7895862" y="2982427"/>
              <a:ext cx="1151087" cy="16494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4" name="AutoShape 17" descr="Freeform: Shape 23"/>
            <p:cNvSpPr>
              <a:spLocks/>
            </p:cNvSpPr>
            <p:nvPr/>
          </p:nvSpPr>
          <p:spPr bwMode="auto">
            <a:xfrm>
              <a:off x="7838784" y="3011199"/>
              <a:ext cx="161725" cy="2397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5" name="AutoShape 18" descr="Freeform: Shape 24"/>
            <p:cNvSpPr>
              <a:spLocks/>
            </p:cNvSpPr>
            <p:nvPr/>
          </p:nvSpPr>
          <p:spPr bwMode="auto">
            <a:xfrm>
              <a:off x="7115789" y="3394792"/>
              <a:ext cx="2168984" cy="2963248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6" name="AutoShape 19" descr="Freeform: Shape 25"/>
            <p:cNvSpPr>
              <a:spLocks/>
            </p:cNvSpPr>
            <p:nvPr/>
          </p:nvSpPr>
          <p:spPr bwMode="auto">
            <a:xfrm>
              <a:off x="3605463" y="5849783"/>
              <a:ext cx="1474525" cy="2656374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7" name="AutoShape 20" descr="Freeform: Shape 26"/>
            <p:cNvSpPr>
              <a:spLocks/>
            </p:cNvSpPr>
            <p:nvPr/>
          </p:nvSpPr>
          <p:spPr bwMode="auto">
            <a:xfrm>
              <a:off x="0" y="4449671"/>
              <a:ext cx="12034058" cy="8429440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 dirty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8" name="AutoShape 21" descr="Freeform: Shape 27"/>
            <p:cNvSpPr>
              <a:spLocks/>
            </p:cNvSpPr>
            <p:nvPr/>
          </p:nvSpPr>
          <p:spPr bwMode="auto">
            <a:xfrm>
              <a:off x="3805235" y="4718186"/>
              <a:ext cx="3966960" cy="1822064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59" name="Oval 22" descr="Freeform: Shape 28"/>
            <p:cNvSpPr>
              <a:spLocks/>
            </p:cNvSpPr>
            <p:nvPr/>
          </p:nvSpPr>
          <p:spPr bwMode="auto">
            <a:xfrm>
              <a:off x="6621109" y="10836484"/>
              <a:ext cx="304419" cy="29728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0" name="Oval 23" descr="Freeform: Shape 29"/>
            <p:cNvSpPr>
              <a:spLocks/>
            </p:cNvSpPr>
            <p:nvPr/>
          </p:nvSpPr>
          <p:spPr bwMode="auto">
            <a:xfrm>
              <a:off x="6621109" y="9244576"/>
              <a:ext cx="304419" cy="306874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1" name="Oval 24" descr="Freeform: Shape 30"/>
            <p:cNvSpPr>
              <a:spLocks/>
            </p:cNvSpPr>
            <p:nvPr/>
          </p:nvSpPr>
          <p:spPr bwMode="auto">
            <a:xfrm>
              <a:off x="6621109" y="7767745"/>
              <a:ext cx="304419" cy="29728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2" name="AutoShape 25" descr="Freeform: Shape 31"/>
            <p:cNvSpPr>
              <a:spLocks/>
            </p:cNvSpPr>
            <p:nvPr/>
          </p:nvSpPr>
          <p:spPr bwMode="auto">
            <a:xfrm>
              <a:off x="9674812" y="6118298"/>
              <a:ext cx="970335" cy="2215243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3" name="AutoShape 26" descr="Freeform: Shape 32"/>
            <p:cNvSpPr>
              <a:spLocks/>
            </p:cNvSpPr>
            <p:nvPr/>
          </p:nvSpPr>
          <p:spPr bwMode="auto">
            <a:xfrm>
              <a:off x="7610470" y="4027719"/>
              <a:ext cx="28542" cy="479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4" name="AutoShape 27" descr="Freeform: Shape 33"/>
            <p:cNvSpPr>
              <a:spLocks/>
            </p:cNvSpPr>
            <p:nvPr/>
          </p:nvSpPr>
          <p:spPr bwMode="auto">
            <a:xfrm>
              <a:off x="4766060" y="1937141"/>
              <a:ext cx="2891978" cy="9493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5" name="AutoShape 28" descr="Freeform: Shape 34"/>
            <p:cNvSpPr>
              <a:spLocks/>
            </p:cNvSpPr>
            <p:nvPr/>
          </p:nvSpPr>
          <p:spPr bwMode="auto">
            <a:xfrm>
              <a:off x="6278637" y="6933429"/>
              <a:ext cx="161725" cy="5418246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6" name="Oval 29" descr="Freeform: Shape 35"/>
            <p:cNvSpPr>
              <a:spLocks/>
            </p:cNvSpPr>
            <p:nvPr/>
          </p:nvSpPr>
          <p:spPr bwMode="auto">
            <a:xfrm>
              <a:off x="6621109" y="10836484"/>
              <a:ext cx="304419" cy="29728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7" name="Oval 30" descr="Freeform: Shape 36"/>
            <p:cNvSpPr>
              <a:spLocks/>
            </p:cNvSpPr>
            <p:nvPr/>
          </p:nvSpPr>
          <p:spPr bwMode="auto">
            <a:xfrm>
              <a:off x="6621109" y="9244576"/>
              <a:ext cx="304419" cy="30687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8" name="Oval 31" descr="Freeform: Shape 37"/>
            <p:cNvSpPr>
              <a:spLocks/>
            </p:cNvSpPr>
            <p:nvPr/>
          </p:nvSpPr>
          <p:spPr bwMode="auto">
            <a:xfrm>
              <a:off x="6621109" y="7767745"/>
              <a:ext cx="304419" cy="29728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69" name="AutoShape 32" descr="Freeform: Shape 38"/>
            <p:cNvSpPr>
              <a:spLocks/>
            </p:cNvSpPr>
            <p:nvPr/>
          </p:nvSpPr>
          <p:spPr bwMode="auto">
            <a:xfrm>
              <a:off x="5184635" y="2867349"/>
              <a:ext cx="713479" cy="143850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0" name="AutoShape 33" descr="Freeform: Shape 39"/>
            <p:cNvSpPr>
              <a:spLocks/>
            </p:cNvSpPr>
            <p:nvPr/>
          </p:nvSpPr>
          <p:spPr bwMode="auto">
            <a:xfrm>
              <a:off x="6583056" y="2867349"/>
              <a:ext cx="713485" cy="143850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1" name="AutoShape 34" descr="Freeform: Shape 40"/>
            <p:cNvSpPr>
              <a:spLocks/>
            </p:cNvSpPr>
            <p:nvPr/>
          </p:nvSpPr>
          <p:spPr bwMode="auto">
            <a:xfrm>
              <a:off x="5327329" y="3356433"/>
              <a:ext cx="466144" cy="124665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2" name="AutoShape 35" descr="Freeform: Shape 41"/>
            <p:cNvSpPr>
              <a:spLocks/>
            </p:cNvSpPr>
            <p:nvPr/>
          </p:nvSpPr>
          <p:spPr bwMode="auto">
            <a:xfrm>
              <a:off x="6687703" y="3356433"/>
              <a:ext cx="466138" cy="124665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3" name="AutoShape 36" descr="Freeform: Shape 42"/>
            <p:cNvSpPr>
              <a:spLocks/>
            </p:cNvSpPr>
            <p:nvPr/>
          </p:nvSpPr>
          <p:spPr bwMode="auto">
            <a:xfrm>
              <a:off x="6107402" y="3356433"/>
              <a:ext cx="76105" cy="537029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4" name="AutoShape 37" descr="Freeform: Shape 43"/>
            <p:cNvSpPr>
              <a:spLocks/>
            </p:cNvSpPr>
            <p:nvPr/>
          </p:nvSpPr>
          <p:spPr bwMode="auto">
            <a:xfrm>
              <a:off x="4775570" y="3097505"/>
              <a:ext cx="180752" cy="4986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5" name="AutoShape 38" descr="Freeform: Shape 44"/>
            <p:cNvSpPr>
              <a:spLocks/>
            </p:cNvSpPr>
            <p:nvPr/>
          </p:nvSpPr>
          <p:spPr bwMode="auto">
            <a:xfrm>
              <a:off x="7581933" y="3049559"/>
              <a:ext cx="275877" cy="5753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6" name="AutoShape 39" descr="Freeform: Shape 45"/>
            <p:cNvSpPr>
              <a:spLocks/>
            </p:cNvSpPr>
            <p:nvPr/>
          </p:nvSpPr>
          <p:spPr bwMode="auto">
            <a:xfrm>
              <a:off x="1721872" y="6156657"/>
              <a:ext cx="1008387" cy="1438472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7" name="AutoShape 40" descr="Freeform: Shape 46"/>
            <p:cNvSpPr>
              <a:spLocks/>
            </p:cNvSpPr>
            <p:nvPr/>
          </p:nvSpPr>
          <p:spPr bwMode="auto">
            <a:xfrm>
              <a:off x="6801860" y="5552496"/>
              <a:ext cx="551759" cy="210976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8" name="AutoShape 41" descr="Freeform: Shape 47"/>
            <p:cNvSpPr>
              <a:spLocks/>
            </p:cNvSpPr>
            <p:nvPr/>
          </p:nvSpPr>
          <p:spPr bwMode="auto">
            <a:xfrm>
              <a:off x="3710104" y="7863643"/>
              <a:ext cx="542249" cy="469898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79" name="AutoShape 42" descr="Freeform: Shape 48"/>
            <p:cNvSpPr>
              <a:spLocks/>
            </p:cNvSpPr>
            <p:nvPr/>
          </p:nvSpPr>
          <p:spPr bwMode="auto">
            <a:xfrm>
              <a:off x="4556772" y="6051166"/>
              <a:ext cx="3215423" cy="24358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0" name="AutoShape 43" descr="Freeform: Shape 49"/>
            <p:cNvSpPr>
              <a:spLocks/>
            </p:cNvSpPr>
            <p:nvPr/>
          </p:nvSpPr>
          <p:spPr bwMode="auto">
            <a:xfrm>
              <a:off x="4385536" y="5408652"/>
              <a:ext cx="1883591" cy="489077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1" name="AutoShape 44" descr="Freeform: Shape 50"/>
            <p:cNvSpPr>
              <a:spLocks/>
            </p:cNvSpPr>
            <p:nvPr/>
          </p:nvSpPr>
          <p:spPr bwMode="auto">
            <a:xfrm>
              <a:off x="4261863" y="5331933"/>
              <a:ext cx="2083369" cy="469898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2" name="AutoShape 45" descr="Freeform: Shape 51"/>
            <p:cNvSpPr>
              <a:spLocks/>
            </p:cNvSpPr>
            <p:nvPr/>
          </p:nvSpPr>
          <p:spPr bwMode="auto">
            <a:xfrm>
              <a:off x="5013400" y="4746952"/>
              <a:ext cx="2130931" cy="393185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3" name="AutoShape 46" descr="Freeform: Shape 52"/>
            <p:cNvSpPr>
              <a:spLocks/>
            </p:cNvSpPr>
            <p:nvPr/>
          </p:nvSpPr>
          <p:spPr bwMode="auto">
            <a:xfrm>
              <a:off x="9417956" y="7652667"/>
              <a:ext cx="57079" cy="1179544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4" name="AutoShape 47" descr="Freeform: Shape 53"/>
            <p:cNvSpPr>
              <a:spLocks/>
            </p:cNvSpPr>
            <p:nvPr/>
          </p:nvSpPr>
          <p:spPr bwMode="auto">
            <a:xfrm>
              <a:off x="3243966" y="7527997"/>
              <a:ext cx="47562" cy="872676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5" name="AutoShape 48" descr="Freeform: Shape 54"/>
            <p:cNvSpPr>
              <a:spLocks/>
            </p:cNvSpPr>
            <p:nvPr/>
          </p:nvSpPr>
          <p:spPr bwMode="auto">
            <a:xfrm>
              <a:off x="7210920" y="11200897"/>
              <a:ext cx="1598199" cy="1198723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6" name="AutoShape 49" descr="Freeform: Shape 55"/>
            <p:cNvSpPr>
              <a:spLocks/>
            </p:cNvSpPr>
            <p:nvPr/>
          </p:nvSpPr>
          <p:spPr bwMode="auto">
            <a:xfrm>
              <a:off x="7134815" y="11018688"/>
              <a:ext cx="1778950" cy="1342573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7" name="AutoShape 50" descr="Freeform: Shape 56"/>
            <p:cNvSpPr>
              <a:spLocks/>
            </p:cNvSpPr>
            <p:nvPr/>
          </p:nvSpPr>
          <p:spPr bwMode="auto">
            <a:xfrm>
              <a:off x="4356994" y="9551450"/>
              <a:ext cx="1702846" cy="1131598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8" name="AutoShape 51" descr="Freeform: Shape 57"/>
            <p:cNvSpPr>
              <a:spLocks/>
            </p:cNvSpPr>
            <p:nvPr/>
          </p:nvSpPr>
          <p:spPr bwMode="auto">
            <a:xfrm>
              <a:off x="0" y="7940362"/>
              <a:ext cx="3272502" cy="1131598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89" name="AutoShape 52" descr="Freeform: Shape 58"/>
            <p:cNvSpPr>
              <a:spLocks/>
            </p:cNvSpPr>
            <p:nvPr/>
          </p:nvSpPr>
          <p:spPr bwMode="auto">
            <a:xfrm>
              <a:off x="9446498" y="8506158"/>
              <a:ext cx="2520965" cy="738418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0" name="AutoShape 53" descr="Freeform: Shape 59"/>
            <p:cNvSpPr>
              <a:spLocks/>
            </p:cNvSpPr>
            <p:nvPr/>
          </p:nvSpPr>
          <p:spPr bwMode="auto">
            <a:xfrm>
              <a:off x="6335716" y="4478437"/>
              <a:ext cx="827642" cy="201389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1" name="AutoShape 54" descr="Freeform: Shape 60"/>
            <p:cNvSpPr>
              <a:spLocks/>
            </p:cNvSpPr>
            <p:nvPr/>
          </p:nvSpPr>
          <p:spPr bwMode="auto">
            <a:xfrm>
              <a:off x="5384407" y="4219515"/>
              <a:ext cx="1341348" cy="220563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2" name="AutoShape 55" descr="Freeform: Shape 61"/>
            <p:cNvSpPr>
              <a:spLocks/>
            </p:cNvSpPr>
            <p:nvPr/>
          </p:nvSpPr>
          <p:spPr bwMode="auto">
            <a:xfrm>
              <a:off x="4014523" y="5916909"/>
              <a:ext cx="1046440" cy="728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3" name="AutoShape 56" descr="Freeform: Shape 62"/>
            <p:cNvSpPr>
              <a:spLocks/>
            </p:cNvSpPr>
            <p:nvPr/>
          </p:nvSpPr>
          <p:spPr bwMode="auto">
            <a:xfrm>
              <a:off x="3938418" y="5830604"/>
              <a:ext cx="1588689" cy="700053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4" name="AutoShape 57" descr="Freeform: Shape 63"/>
            <p:cNvSpPr>
              <a:spLocks/>
            </p:cNvSpPr>
            <p:nvPr/>
          </p:nvSpPr>
          <p:spPr bwMode="auto">
            <a:xfrm>
              <a:off x="3995497" y="6079939"/>
              <a:ext cx="266366" cy="623335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5" name="AutoShape 58" descr="Freeform: Shape 64"/>
            <p:cNvSpPr>
              <a:spLocks/>
            </p:cNvSpPr>
            <p:nvPr/>
          </p:nvSpPr>
          <p:spPr bwMode="auto">
            <a:xfrm>
              <a:off x="4223811" y="6099118"/>
              <a:ext cx="76105" cy="41235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6" name="Oval 59" descr="Freeform: Shape 65"/>
            <p:cNvSpPr>
              <a:spLocks/>
            </p:cNvSpPr>
            <p:nvPr/>
          </p:nvSpPr>
          <p:spPr bwMode="auto">
            <a:xfrm>
              <a:off x="4984858" y="3596175"/>
              <a:ext cx="494681" cy="335646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7" name="Oval 60" descr="Freeform: Shape 66"/>
            <p:cNvSpPr>
              <a:spLocks/>
            </p:cNvSpPr>
            <p:nvPr/>
          </p:nvSpPr>
          <p:spPr bwMode="auto">
            <a:xfrm>
              <a:off x="7011148" y="3596175"/>
              <a:ext cx="494681" cy="335646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8" name="AutoShape 61" descr="Freeform: Shape 67"/>
            <p:cNvSpPr>
              <a:spLocks/>
            </p:cNvSpPr>
            <p:nvPr/>
          </p:nvSpPr>
          <p:spPr bwMode="auto">
            <a:xfrm>
              <a:off x="2549507" y="4372952"/>
              <a:ext cx="380523" cy="335640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99" name="AutoShape 62" descr="Freeform: Shape 68"/>
            <p:cNvSpPr>
              <a:spLocks/>
            </p:cNvSpPr>
            <p:nvPr/>
          </p:nvSpPr>
          <p:spPr bwMode="auto">
            <a:xfrm>
              <a:off x="3015652" y="4852443"/>
              <a:ext cx="180746" cy="172617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00" name="AutoShape 63" descr="Freeform: Shape 69"/>
            <p:cNvSpPr>
              <a:spLocks/>
            </p:cNvSpPr>
            <p:nvPr/>
          </p:nvSpPr>
          <p:spPr bwMode="auto">
            <a:xfrm>
              <a:off x="9674812" y="4056486"/>
              <a:ext cx="371007" cy="40277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01" name="AutoShape 64" descr="Freeform: Shape 70"/>
            <p:cNvSpPr>
              <a:spLocks/>
            </p:cNvSpPr>
            <p:nvPr/>
          </p:nvSpPr>
          <p:spPr bwMode="auto">
            <a:xfrm>
              <a:off x="9322825" y="4449671"/>
              <a:ext cx="275883" cy="40277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02" name="AutoShape 65" descr="Freeform: Shape 71"/>
            <p:cNvSpPr>
              <a:spLocks/>
            </p:cNvSpPr>
            <p:nvPr/>
          </p:nvSpPr>
          <p:spPr bwMode="auto">
            <a:xfrm>
              <a:off x="8951818" y="4862030"/>
              <a:ext cx="114157" cy="182209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cxnSp>
        <p:nvCxnSpPr>
          <p:cNvPr id="103" name="Straight Connector 16"/>
          <p:cNvCxnSpPr>
            <a:cxnSpLocks/>
            <a:endCxn id="108" idx="3"/>
          </p:cNvCxnSpPr>
          <p:nvPr/>
        </p:nvCxnSpPr>
        <p:spPr>
          <a:xfrm flipH="1" flipV="1">
            <a:off x="5343525" y="4010025"/>
            <a:ext cx="320675" cy="889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7"/>
          <p:cNvCxnSpPr>
            <a:cxnSpLocks/>
          </p:cNvCxnSpPr>
          <p:nvPr/>
        </p:nvCxnSpPr>
        <p:spPr>
          <a:xfrm flipH="1" flipV="1">
            <a:off x="4508500" y="2514600"/>
            <a:ext cx="2760663" cy="134143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8"/>
          <p:cNvCxnSpPr>
            <a:cxnSpLocks/>
            <a:stCxn id="112" idx="2"/>
            <a:endCxn id="106" idx="3"/>
          </p:cNvCxnSpPr>
          <p:nvPr/>
        </p:nvCxnSpPr>
        <p:spPr>
          <a:xfrm flipH="1" flipV="1">
            <a:off x="5495925" y="1682750"/>
            <a:ext cx="1347788" cy="65881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1"/>
          <p:cNvSpPr txBox="1"/>
          <p:nvPr/>
        </p:nvSpPr>
        <p:spPr>
          <a:xfrm>
            <a:off x="2863850" y="1476375"/>
            <a:ext cx="2632075" cy="41433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غسل اليدين بالصابون</a:t>
            </a:r>
            <a:endParaRPr lang="ko-KR" altLang="en-US" sz="2100" b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07" name="TextBox 12"/>
          <p:cNvSpPr txBox="1"/>
          <p:nvPr/>
        </p:nvSpPr>
        <p:spPr>
          <a:xfrm>
            <a:off x="1854201" y="2411413"/>
            <a:ext cx="3671887" cy="41592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تجنب لمس العينين وال</a:t>
            </a:r>
            <a:r>
              <a:rPr lang="ar-AE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أ</a:t>
            </a: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نف بيد ملوث</a:t>
            </a:r>
            <a:r>
              <a:rPr lang="ar-AE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ة</a:t>
            </a:r>
            <a:endParaRPr lang="ko-KR" altLang="en-US" sz="2100" b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108" name="TextBox 13"/>
          <p:cNvSpPr txBox="1"/>
          <p:nvPr/>
        </p:nvSpPr>
        <p:spPr>
          <a:xfrm>
            <a:off x="1873250" y="3640138"/>
            <a:ext cx="3470275" cy="7397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تجنب </a:t>
            </a:r>
            <a:r>
              <a:rPr lang="ar-AE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الا</a:t>
            </a: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تصال المباشر</a:t>
            </a:r>
          </a:p>
          <a:p>
            <a:pPr algn="ctr" rtl="1">
              <a:defRPr/>
            </a:pP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مع ا</a:t>
            </a:r>
            <a:r>
              <a:rPr lang="ar-AE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لآ</a:t>
            </a: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</a:rPr>
              <a:t>خرين</a:t>
            </a:r>
            <a:endParaRPr lang="ko-KR" altLang="en-US" sz="2100" b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</a:endParaRPr>
          </a:p>
        </p:txBody>
      </p:sp>
      <p:cxnSp>
        <p:nvCxnSpPr>
          <p:cNvPr id="109" name="Straight Connector 16"/>
          <p:cNvCxnSpPr>
            <a:cxnSpLocks/>
            <a:endCxn id="110" idx="3"/>
          </p:cNvCxnSpPr>
          <p:nvPr/>
        </p:nvCxnSpPr>
        <p:spPr>
          <a:xfrm flipH="1" flipV="1">
            <a:off x="5281613" y="5535613"/>
            <a:ext cx="285750" cy="10001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20"/>
          <p:cNvSpPr txBox="1"/>
          <p:nvPr/>
        </p:nvSpPr>
        <p:spPr>
          <a:xfrm>
            <a:off x="2408238" y="5327650"/>
            <a:ext cx="2873375" cy="415925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لا تشارك كمامتك مع ا</a:t>
            </a:r>
            <a:r>
              <a:rPr lang="ar-AE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لآ</a:t>
            </a:r>
            <a:r>
              <a:rPr lang="ar-SA" altLang="ko-KR" sz="21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خرين</a:t>
            </a:r>
            <a:endParaRPr lang="ko-KR" altLang="en-US" sz="2100" b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grpSp>
        <p:nvGrpSpPr>
          <p:cNvPr id="9228" name="مجموعة 7"/>
          <p:cNvGrpSpPr>
            <a:grpSpLocks/>
          </p:cNvGrpSpPr>
          <p:nvPr/>
        </p:nvGrpSpPr>
        <p:grpSpPr bwMode="auto">
          <a:xfrm>
            <a:off x="6792913" y="1771650"/>
            <a:ext cx="1252537" cy="1006475"/>
            <a:chOff x="7712348" y="1698069"/>
            <a:chExt cx="926387" cy="811043"/>
          </a:xfrm>
        </p:grpSpPr>
        <p:sp>
          <p:nvSpPr>
            <p:cNvPr id="112" name="Oval 5"/>
            <p:cNvSpPr/>
            <p:nvPr/>
          </p:nvSpPr>
          <p:spPr>
            <a:xfrm>
              <a:off x="7749920" y="1804247"/>
              <a:ext cx="703303" cy="7048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 sz="1013" dirty="0">
                <a:solidFill>
                  <a:prstClr val="white"/>
                </a:solidFill>
              </a:endParaRPr>
            </a:p>
          </p:txBody>
        </p:sp>
        <p:pic>
          <p:nvPicPr>
            <p:cNvPr id="9369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9" name="مجموعة 6"/>
          <p:cNvGrpSpPr>
            <a:grpSpLocks/>
          </p:cNvGrpSpPr>
          <p:nvPr/>
        </p:nvGrpSpPr>
        <p:grpSpPr bwMode="auto">
          <a:xfrm>
            <a:off x="6418263" y="3032125"/>
            <a:ext cx="1447800" cy="890588"/>
            <a:chOff x="7630537" y="2802645"/>
            <a:chExt cx="1069389" cy="801648"/>
          </a:xfrm>
        </p:grpSpPr>
        <p:sp>
          <p:nvSpPr>
            <p:cNvPr id="115" name="Oval 8"/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 sz="1013">
                <a:solidFill>
                  <a:prstClr val="white"/>
                </a:solidFill>
              </a:endParaRPr>
            </a:p>
          </p:txBody>
        </p:sp>
        <p:pic>
          <p:nvPicPr>
            <p:cNvPr id="9367" name="صورة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0" name="مجموعة 3"/>
          <p:cNvGrpSpPr>
            <a:grpSpLocks/>
          </p:cNvGrpSpPr>
          <p:nvPr/>
        </p:nvGrpSpPr>
        <p:grpSpPr bwMode="auto">
          <a:xfrm>
            <a:off x="5534025" y="3759200"/>
            <a:ext cx="1260475" cy="938213"/>
            <a:chOff x="7573876" y="3994941"/>
            <a:chExt cx="1052921" cy="704533"/>
          </a:xfrm>
        </p:grpSpPr>
        <p:sp>
          <p:nvSpPr>
            <p:cNvPr id="118" name="Oval 11"/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 sz="1013" dirty="0">
                <a:solidFill>
                  <a:prstClr val="white"/>
                </a:solidFill>
              </a:endParaRPr>
            </a:p>
          </p:txBody>
        </p:sp>
        <p:grpSp>
          <p:nvGrpSpPr>
            <p:cNvPr id="9340" name="Group 5"/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35" name="AutoShape 6" descr="Freeform: Shape 38"/>
              <p:cNvSpPr>
                <a:spLocks/>
              </p:cNvSpPr>
              <p:nvPr/>
            </p:nvSpPr>
            <p:spPr bwMode="auto">
              <a:xfrm>
                <a:off x="-1" y="-7262"/>
                <a:ext cx="6051214" cy="7323565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6" name="AutoShape 7" descr="Freeform: Shape 39"/>
              <p:cNvSpPr>
                <a:spLocks/>
              </p:cNvSpPr>
              <p:nvPr/>
            </p:nvSpPr>
            <p:spPr bwMode="auto">
              <a:xfrm>
                <a:off x="2871441" y="1948918"/>
                <a:ext cx="3121964" cy="3572873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7" name="AutoShape 8" descr="Freeform: Shape 40"/>
              <p:cNvSpPr>
                <a:spLocks/>
              </p:cNvSpPr>
              <p:nvPr/>
            </p:nvSpPr>
            <p:spPr bwMode="auto">
              <a:xfrm>
                <a:off x="5800691" y="1366913"/>
                <a:ext cx="539599" cy="1503520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8" name="AutoShape 9" descr="Freeform: Shape 41"/>
              <p:cNvSpPr>
                <a:spLocks/>
              </p:cNvSpPr>
              <p:nvPr/>
            </p:nvSpPr>
            <p:spPr bwMode="auto">
              <a:xfrm>
                <a:off x="2909984" y="5376285"/>
                <a:ext cx="1580253" cy="77600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9" name="Oval 10" descr="Freeform: Shape 42"/>
              <p:cNvSpPr>
                <a:spLocks/>
              </p:cNvSpPr>
              <p:nvPr/>
            </p:nvSpPr>
            <p:spPr bwMode="auto">
              <a:xfrm>
                <a:off x="4470960" y="3436266"/>
                <a:ext cx="809398" cy="808341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40" name="AutoShape 11" descr="Freeform: Shape 43"/>
              <p:cNvSpPr>
                <a:spLocks/>
              </p:cNvSpPr>
              <p:nvPr/>
            </p:nvSpPr>
            <p:spPr bwMode="auto">
              <a:xfrm>
                <a:off x="3989181" y="4260779"/>
                <a:ext cx="867206" cy="517338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41" name="AutoShape 12" descr="Freeform: Shape 44"/>
              <p:cNvSpPr>
                <a:spLocks/>
              </p:cNvSpPr>
              <p:nvPr/>
            </p:nvSpPr>
            <p:spPr bwMode="auto">
              <a:xfrm>
                <a:off x="4702216" y="2547096"/>
                <a:ext cx="886484" cy="388004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42" name="AutoShape 13" descr="Freeform: Shape 45"/>
              <p:cNvSpPr>
                <a:spLocks/>
              </p:cNvSpPr>
              <p:nvPr/>
            </p:nvSpPr>
            <p:spPr bwMode="auto">
              <a:xfrm>
                <a:off x="5145464" y="2999767"/>
                <a:ext cx="154171" cy="436499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</p:grpSp>
        <p:grpSp>
          <p:nvGrpSpPr>
            <p:cNvPr id="9341" name="Group 14"/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27" name="AutoShape 15" descr="Freeform: Shape 46"/>
              <p:cNvSpPr>
                <a:spLocks/>
              </p:cNvSpPr>
              <p:nvPr/>
            </p:nvSpPr>
            <p:spPr bwMode="auto">
              <a:xfrm>
                <a:off x="450623" y="2162049"/>
                <a:ext cx="3118643" cy="3650419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8" name="AutoShape 16" descr="Freeform: Shape 47"/>
              <p:cNvSpPr>
                <a:spLocks/>
              </p:cNvSpPr>
              <p:nvPr/>
            </p:nvSpPr>
            <p:spPr bwMode="auto">
              <a:xfrm>
                <a:off x="102269" y="1845272"/>
                <a:ext cx="547416" cy="1312346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9" name="AutoShape 17" descr="Freeform: Shape 48"/>
              <p:cNvSpPr>
                <a:spLocks/>
              </p:cNvSpPr>
              <p:nvPr/>
            </p:nvSpPr>
            <p:spPr bwMode="auto">
              <a:xfrm>
                <a:off x="1943590" y="5390105"/>
                <a:ext cx="1725207" cy="10408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0" name="Oval 18" descr="Freeform: Shape 49"/>
              <p:cNvSpPr>
                <a:spLocks/>
              </p:cNvSpPr>
              <p:nvPr/>
            </p:nvSpPr>
            <p:spPr bwMode="auto">
              <a:xfrm>
                <a:off x="1147341" y="3700655"/>
                <a:ext cx="812843" cy="814556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1" name="AutoShape 19" descr="Freeform: Shape 50"/>
              <p:cNvSpPr>
                <a:spLocks/>
              </p:cNvSpPr>
              <p:nvPr/>
            </p:nvSpPr>
            <p:spPr bwMode="auto">
              <a:xfrm>
                <a:off x="1562059" y="4545380"/>
                <a:ext cx="879187" cy="497780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2" name="AutoShape 20" descr="Freeform: Shape 51"/>
              <p:cNvSpPr>
                <a:spLocks/>
              </p:cNvSpPr>
              <p:nvPr/>
            </p:nvSpPr>
            <p:spPr bwMode="auto">
              <a:xfrm>
                <a:off x="832164" y="2825761"/>
                <a:ext cx="895780" cy="377105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3" name="AutoShape 21" descr="Freeform: Shape 52"/>
              <p:cNvSpPr>
                <a:spLocks/>
              </p:cNvSpPr>
              <p:nvPr/>
            </p:nvSpPr>
            <p:spPr bwMode="auto">
              <a:xfrm>
                <a:off x="1130758" y="3278293"/>
                <a:ext cx="149292" cy="43744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34" name="AutoShape 22" descr="Freeform: Shape 53"/>
              <p:cNvSpPr>
                <a:spLocks/>
              </p:cNvSpPr>
              <p:nvPr/>
            </p:nvSpPr>
            <p:spPr bwMode="auto">
              <a:xfrm>
                <a:off x="2738" y="4978"/>
                <a:ext cx="5125849" cy="5656646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>
                  <a:defRPr/>
                </a:pPr>
                <a:endParaRPr lang="ar-SA" altLang="ar-SA" sz="1013" dirty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</p:grpSp>
        <p:grpSp>
          <p:nvGrpSpPr>
            <p:cNvPr id="9342" name="Group 23"/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2" name="Line 24" descr="Freeform: Shape 54"/>
              <p:cNvSpPr>
                <a:spLocks noChangeShapeType="1"/>
              </p:cNvSpPr>
              <p:nvPr/>
            </p:nvSpPr>
            <p:spPr bwMode="auto">
              <a:xfrm flipV="1">
                <a:off x="1725" y="-2020"/>
                <a:ext cx="416198" cy="41622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3" name="Line 25" descr="Freeform: Shape 55"/>
              <p:cNvSpPr>
                <a:spLocks noChangeShapeType="1"/>
              </p:cNvSpPr>
              <p:nvPr/>
            </p:nvSpPr>
            <p:spPr bwMode="auto">
              <a:xfrm flipV="1">
                <a:off x="165233" y="591611"/>
                <a:ext cx="262599" cy="68233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4" name="Line 26" descr="Freeform: Shape 56"/>
              <p:cNvSpPr>
                <a:spLocks noChangeShapeType="1"/>
              </p:cNvSpPr>
              <p:nvPr/>
            </p:nvSpPr>
            <p:spPr bwMode="auto">
              <a:xfrm>
                <a:off x="1725" y="1608285"/>
                <a:ext cx="416198" cy="42304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5" name="Line 27" descr="Freeform: Shape 57"/>
              <p:cNvSpPr>
                <a:spLocks noChangeShapeType="1"/>
              </p:cNvSpPr>
              <p:nvPr/>
            </p:nvSpPr>
            <p:spPr bwMode="auto">
              <a:xfrm>
                <a:off x="165233" y="1362645"/>
                <a:ext cx="262599" cy="75059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  <p:sp>
            <p:nvSpPr>
              <p:cNvPr id="126" name="Line 28" descr="Freeform: Shape 58"/>
              <p:cNvSpPr>
                <a:spLocks noChangeShapeType="1"/>
              </p:cNvSpPr>
              <p:nvPr/>
            </p:nvSpPr>
            <p:spPr bwMode="auto">
              <a:xfrm>
                <a:off x="1725" y="1021479"/>
                <a:ext cx="569796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>
                  <a:defRPr/>
                </a:pPr>
                <a:endParaRPr lang="ar-SA" altLang="ar-SA" sz="1013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</a:endParaRPr>
              </a:p>
            </p:txBody>
          </p:sp>
        </p:grpSp>
      </p:grpSp>
      <p:grpSp>
        <p:nvGrpSpPr>
          <p:cNvPr id="9231" name="مجموعة 1"/>
          <p:cNvGrpSpPr>
            <a:grpSpLocks/>
          </p:cNvGrpSpPr>
          <p:nvPr/>
        </p:nvGrpSpPr>
        <p:grpSpPr bwMode="auto">
          <a:xfrm>
            <a:off x="5375275" y="5207000"/>
            <a:ext cx="1076325" cy="900113"/>
            <a:chOff x="7660011" y="5090123"/>
            <a:chExt cx="926387" cy="704533"/>
          </a:xfrm>
        </p:grpSpPr>
        <p:sp>
          <p:nvSpPr>
            <p:cNvPr id="144" name="Oval 11"/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 sz="1013" dirty="0">
                <a:solidFill>
                  <a:prstClr val="white"/>
                </a:solidFill>
              </a:endParaRPr>
            </a:p>
          </p:txBody>
        </p:sp>
        <p:pic>
          <p:nvPicPr>
            <p:cNvPr id="9336" name="صورة 1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2" name="Group 34"/>
          <p:cNvGrpSpPr>
            <a:grpSpLocks/>
          </p:cNvGrpSpPr>
          <p:nvPr/>
        </p:nvGrpSpPr>
        <p:grpSpPr bwMode="auto">
          <a:xfrm>
            <a:off x="862013" y="1130300"/>
            <a:ext cx="609600" cy="568325"/>
            <a:chOff x="-1" y="-1"/>
            <a:chExt cx="962301" cy="924394"/>
          </a:xfrm>
        </p:grpSpPr>
        <p:sp>
          <p:nvSpPr>
            <p:cNvPr id="147" name="AutoShape 35" descr="Freeform: Shape 516"/>
            <p:cNvSpPr>
              <a:spLocks/>
            </p:cNvSpPr>
            <p:nvPr/>
          </p:nvSpPr>
          <p:spPr bwMode="auto">
            <a:xfrm>
              <a:off x="190454" y="152344"/>
              <a:ext cx="451079" cy="6093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48" name="AutoShape 36" descr="Freeform: Shape 517"/>
            <p:cNvSpPr>
              <a:spLocks/>
            </p:cNvSpPr>
            <p:nvPr/>
          </p:nvSpPr>
          <p:spPr bwMode="auto">
            <a:xfrm>
              <a:off x="390934" y="131687"/>
              <a:ext cx="431031" cy="6222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49" name="AutoShape 37" descr="Freeform: Shape 518"/>
            <p:cNvSpPr>
              <a:spLocks/>
            </p:cNvSpPr>
            <p:nvPr/>
          </p:nvSpPr>
          <p:spPr bwMode="auto">
            <a:xfrm>
              <a:off x="666593" y="59388"/>
              <a:ext cx="147853" cy="1755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0" name="AutoShape 38" descr="Freeform: Shape 519"/>
            <p:cNvSpPr>
              <a:spLocks/>
            </p:cNvSpPr>
            <p:nvPr/>
          </p:nvSpPr>
          <p:spPr bwMode="auto">
            <a:xfrm>
              <a:off x="786881" y="281449"/>
              <a:ext cx="140336" cy="100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1" name="AutoShape 39" descr="Freeform: Shape 520"/>
            <p:cNvSpPr>
              <a:spLocks/>
            </p:cNvSpPr>
            <p:nvPr/>
          </p:nvSpPr>
          <p:spPr bwMode="auto">
            <a:xfrm>
              <a:off x="819458" y="436376"/>
              <a:ext cx="92723" cy="51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2" name="AutoShape 40" descr="Freeform: Shape 521"/>
            <p:cNvSpPr>
              <a:spLocks/>
            </p:cNvSpPr>
            <p:nvPr/>
          </p:nvSpPr>
          <p:spPr bwMode="auto">
            <a:xfrm>
              <a:off x="771845" y="544824"/>
              <a:ext cx="190455" cy="100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3" name="AutoShape 41" descr="Freeform: Shape 522"/>
            <p:cNvSpPr>
              <a:spLocks/>
            </p:cNvSpPr>
            <p:nvPr/>
          </p:nvSpPr>
          <p:spPr bwMode="auto">
            <a:xfrm>
              <a:off x="691653" y="655854"/>
              <a:ext cx="90216" cy="929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4" name="AutoShape 42" descr="Freeform: Shape 523"/>
            <p:cNvSpPr>
              <a:spLocks/>
            </p:cNvSpPr>
            <p:nvPr/>
          </p:nvSpPr>
          <p:spPr bwMode="auto">
            <a:xfrm>
              <a:off x="593918" y="717825"/>
              <a:ext cx="85204" cy="1575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5" name="AutoShape 43" descr="Freeform: Shape 524"/>
            <p:cNvSpPr>
              <a:spLocks/>
            </p:cNvSpPr>
            <p:nvPr/>
          </p:nvSpPr>
          <p:spPr bwMode="auto">
            <a:xfrm>
              <a:off x="511221" y="759138"/>
              <a:ext cx="42601" cy="619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6" name="AutoShape 44" descr="Freeform: Shape 525"/>
            <p:cNvSpPr>
              <a:spLocks/>
            </p:cNvSpPr>
            <p:nvPr/>
          </p:nvSpPr>
          <p:spPr bwMode="auto">
            <a:xfrm>
              <a:off x="383415" y="741064"/>
              <a:ext cx="87711" cy="1833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7" name="AutoShape 45" descr="Freeform: Shape 526"/>
            <p:cNvSpPr>
              <a:spLocks/>
            </p:cNvSpPr>
            <p:nvPr/>
          </p:nvSpPr>
          <p:spPr bwMode="auto">
            <a:xfrm>
              <a:off x="285682" y="694586"/>
              <a:ext cx="82697" cy="1110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8" name="AutoShape 46" descr="Freeform: Shape 527"/>
            <p:cNvSpPr>
              <a:spLocks/>
            </p:cNvSpPr>
            <p:nvPr/>
          </p:nvSpPr>
          <p:spPr bwMode="auto">
            <a:xfrm>
              <a:off x="110263" y="604212"/>
              <a:ext cx="185443" cy="17816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59" name="AutoShape 47" descr="Freeform: Shape 528"/>
            <p:cNvSpPr>
              <a:spLocks/>
            </p:cNvSpPr>
            <p:nvPr/>
          </p:nvSpPr>
          <p:spPr bwMode="auto">
            <a:xfrm>
              <a:off x="-1" y="464778"/>
              <a:ext cx="210503" cy="929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0" name="AutoShape 48" descr="Freeform: Shape 529"/>
            <p:cNvSpPr>
              <a:spLocks/>
            </p:cNvSpPr>
            <p:nvPr/>
          </p:nvSpPr>
          <p:spPr bwMode="auto">
            <a:xfrm>
              <a:off x="92720" y="423464"/>
              <a:ext cx="97734" cy="387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1" name="AutoShape 49" descr="Freeform: Shape 530"/>
            <p:cNvSpPr>
              <a:spLocks/>
            </p:cNvSpPr>
            <p:nvPr/>
          </p:nvSpPr>
          <p:spPr bwMode="auto">
            <a:xfrm>
              <a:off x="50119" y="315016"/>
              <a:ext cx="165395" cy="877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2" name="AutoShape 50" descr="Freeform: Shape 531"/>
            <p:cNvSpPr>
              <a:spLocks/>
            </p:cNvSpPr>
            <p:nvPr/>
          </p:nvSpPr>
          <p:spPr bwMode="auto">
            <a:xfrm>
              <a:off x="197972" y="250464"/>
              <a:ext cx="47615" cy="464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3" name="AutoShape 51" descr="Freeform: Shape 532"/>
            <p:cNvSpPr>
              <a:spLocks/>
            </p:cNvSpPr>
            <p:nvPr/>
          </p:nvSpPr>
          <p:spPr bwMode="auto">
            <a:xfrm>
              <a:off x="220526" y="95538"/>
              <a:ext cx="100240" cy="1420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4" name="AutoShape 52" descr="Freeform: Shape 533"/>
            <p:cNvSpPr>
              <a:spLocks/>
            </p:cNvSpPr>
            <p:nvPr/>
          </p:nvSpPr>
          <p:spPr bwMode="auto">
            <a:xfrm>
              <a:off x="343319" y="108447"/>
              <a:ext cx="40096" cy="645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5" name="AutoShape 53" descr="Freeform: Shape 534"/>
            <p:cNvSpPr>
              <a:spLocks/>
            </p:cNvSpPr>
            <p:nvPr/>
          </p:nvSpPr>
          <p:spPr bwMode="auto">
            <a:xfrm>
              <a:off x="410982" y="-1"/>
              <a:ext cx="75180" cy="1445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6" name="AutoShape 54" descr="Freeform: Shape 535"/>
            <p:cNvSpPr>
              <a:spLocks/>
            </p:cNvSpPr>
            <p:nvPr/>
          </p:nvSpPr>
          <p:spPr bwMode="auto">
            <a:xfrm>
              <a:off x="543799" y="80045"/>
              <a:ext cx="62651" cy="6713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7" name="AutoShape 55" descr="Freeform: Shape 536"/>
            <p:cNvSpPr>
              <a:spLocks/>
            </p:cNvSpPr>
            <p:nvPr/>
          </p:nvSpPr>
          <p:spPr bwMode="auto">
            <a:xfrm>
              <a:off x="388427" y="255628"/>
              <a:ext cx="75180" cy="90373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8" name="AutoShape 56" descr="Freeform: Shape 537"/>
            <p:cNvSpPr>
              <a:spLocks/>
            </p:cNvSpPr>
            <p:nvPr/>
          </p:nvSpPr>
          <p:spPr bwMode="auto">
            <a:xfrm>
              <a:off x="368379" y="258210"/>
              <a:ext cx="47615" cy="877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69" name="AutoShape 57" descr="Freeform: Shape 538"/>
            <p:cNvSpPr>
              <a:spLocks/>
            </p:cNvSpPr>
            <p:nvPr/>
          </p:nvSpPr>
          <p:spPr bwMode="auto">
            <a:xfrm>
              <a:off x="488667" y="400226"/>
              <a:ext cx="32579" cy="5680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0" name="AutoShape 58" descr="Freeform: Shape 539"/>
            <p:cNvSpPr>
              <a:spLocks/>
            </p:cNvSpPr>
            <p:nvPr/>
          </p:nvSpPr>
          <p:spPr bwMode="auto">
            <a:xfrm>
              <a:off x="611461" y="203986"/>
              <a:ext cx="40096" cy="46478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1" name="AutoShape 59" descr="Freeform: Shape 540"/>
            <p:cNvSpPr>
              <a:spLocks/>
            </p:cNvSpPr>
            <p:nvPr/>
          </p:nvSpPr>
          <p:spPr bwMode="auto">
            <a:xfrm>
              <a:off x="618978" y="196239"/>
              <a:ext cx="47615" cy="51642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2" name="AutoShape 60" descr="Freeform: Shape 541"/>
            <p:cNvSpPr>
              <a:spLocks/>
            </p:cNvSpPr>
            <p:nvPr/>
          </p:nvSpPr>
          <p:spPr bwMode="auto">
            <a:xfrm>
              <a:off x="701677" y="302106"/>
              <a:ext cx="25060" cy="28402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3" name="AutoShape 61" descr="Freeform: Shape 542"/>
            <p:cNvSpPr>
              <a:spLocks/>
            </p:cNvSpPr>
            <p:nvPr/>
          </p:nvSpPr>
          <p:spPr bwMode="auto">
            <a:xfrm>
              <a:off x="629002" y="294359"/>
              <a:ext cx="25060" cy="2582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4" name="AutoShape 62" descr="Freeform: Shape 543"/>
            <p:cNvSpPr>
              <a:spLocks/>
            </p:cNvSpPr>
            <p:nvPr/>
          </p:nvSpPr>
          <p:spPr bwMode="auto">
            <a:xfrm>
              <a:off x="583894" y="400226"/>
              <a:ext cx="105252" cy="178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5" name="AutoShape 63" descr="Freeform: Shape 544"/>
            <p:cNvSpPr>
              <a:spLocks/>
            </p:cNvSpPr>
            <p:nvPr/>
          </p:nvSpPr>
          <p:spPr bwMode="auto">
            <a:xfrm>
              <a:off x="486161" y="619704"/>
              <a:ext cx="30072" cy="38732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6" name="AutoShape 64" descr="Freeform: Shape 545"/>
            <p:cNvSpPr>
              <a:spLocks/>
            </p:cNvSpPr>
            <p:nvPr/>
          </p:nvSpPr>
          <p:spPr bwMode="auto">
            <a:xfrm>
              <a:off x="626497" y="397643"/>
              <a:ext cx="120288" cy="17558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7" name="AutoShape 65" descr="Freeform: Shape 546"/>
            <p:cNvSpPr>
              <a:spLocks/>
            </p:cNvSpPr>
            <p:nvPr/>
          </p:nvSpPr>
          <p:spPr bwMode="auto">
            <a:xfrm>
              <a:off x="471126" y="619704"/>
              <a:ext cx="27565" cy="38732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78" name="AutoShape 66" descr="Freeform: Shape 547"/>
            <p:cNvSpPr>
              <a:spLocks/>
            </p:cNvSpPr>
            <p:nvPr/>
          </p:nvSpPr>
          <p:spPr bwMode="auto">
            <a:xfrm>
              <a:off x="393439" y="542241"/>
              <a:ext cx="25060" cy="33568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grpSp>
        <p:nvGrpSpPr>
          <p:cNvPr id="9233" name="Group 34"/>
          <p:cNvGrpSpPr>
            <a:grpSpLocks/>
          </p:cNvGrpSpPr>
          <p:nvPr/>
        </p:nvGrpSpPr>
        <p:grpSpPr bwMode="auto">
          <a:xfrm>
            <a:off x="1801813" y="871538"/>
            <a:ext cx="352425" cy="295275"/>
            <a:chOff x="-1" y="-1"/>
            <a:chExt cx="962301" cy="924394"/>
          </a:xfrm>
        </p:grpSpPr>
        <p:sp>
          <p:nvSpPr>
            <p:cNvPr id="180" name="AutoShape 35" descr="Freeform: Shape 516"/>
            <p:cNvSpPr>
              <a:spLocks/>
            </p:cNvSpPr>
            <p:nvPr/>
          </p:nvSpPr>
          <p:spPr bwMode="auto">
            <a:xfrm>
              <a:off x="190725" y="154063"/>
              <a:ext cx="450808" cy="611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1" name="AutoShape 36" descr="Freeform: Shape 517"/>
            <p:cNvSpPr>
              <a:spLocks/>
            </p:cNvSpPr>
            <p:nvPr/>
          </p:nvSpPr>
          <p:spPr bwMode="auto">
            <a:xfrm>
              <a:off x="390121" y="129215"/>
              <a:ext cx="433469" cy="626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2" name="AutoShape 37" descr="Freeform: Shape 518"/>
            <p:cNvSpPr>
              <a:spLocks/>
            </p:cNvSpPr>
            <p:nvPr/>
          </p:nvSpPr>
          <p:spPr bwMode="auto">
            <a:xfrm>
              <a:off x="667541" y="59637"/>
              <a:ext cx="143043" cy="173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3" name="AutoShape 38" descr="Freeform: Shape 519"/>
            <p:cNvSpPr>
              <a:spLocks/>
            </p:cNvSpPr>
            <p:nvPr/>
          </p:nvSpPr>
          <p:spPr bwMode="auto">
            <a:xfrm>
              <a:off x="784576" y="283279"/>
              <a:ext cx="143046" cy="944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4" name="AutoShape 39" descr="Freeform: Shape 520"/>
            <p:cNvSpPr>
              <a:spLocks/>
            </p:cNvSpPr>
            <p:nvPr/>
          </p:nvSpPr>
          <p:spPr bwMode="auto">
            <a:xfrm>
              <a:off x="819254" y="437347"/>
              <a:ext cx="91030" cy="4969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5" name="AutoShape 40" descr="Freeform: Shape 521"/>
            <p:cNvSpPr>
              <a:spLocks/>
            </p:cNvSpPr>
            <p:nvPr/>
          </p:nvSpPr>
          <p:spPr bwMode="auto">
            <a:xfrm>
              <a:off x="771574" y="546684"/>
              <a:ext cx="190726" cy="993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6" name="AutoShape 41" descr="Freeform: Shape 522"/>
            <p:cNvSpPr>
              <a:spLocks/>
            </p:cNvSpPr>
            <p:nvPr/>
          </p:nvSpPr>
          <p:spPr bwMode="auto">
            <a:xfrm>
              <a:off x="693549" y="656021"/>
              <a:ext cx="86694" cy="944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7" name="AutoShape 42" descr="Freeform: Shape 523"/>
            <p:cNvSpPr>
              <a:spLocks/>
            </p:cNvSpPr>
            <p:nvPr/>
          </p:nvSpPr>
          <p:spPr bwMode="auto">
            <a:xfrm>
              <a:off x="593850" y="720627"/>
              <a:ext cx="86694" cy="14909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8" name="AutoShape 43" descr="Freeform: Shape 524"/>
            <p:cNvSpPr>
              <a:spLocks/>
            </p:cNvSpPr>
            <p:nvPr/>
          </p:nvSpPr>
          <p:spPr bwMode="auto">
            <a:xfrm>
              <a:off x="507156" y="760386"/>
              <a:ext cx="47683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89" name="AutoShape 44" descr="Freeform: Shape 525"/>
            <p:cNvSpPr>
              <a:spLocks/>
            </p:cNvSpPr>
            <p:nvPr/>
          </p:nvSpPr>
          <p:spPr bwMode="auto">
            <a:xfrm>
              <a:off x="385785" y="740507"/>
              <a:ext cx="86694" cy="1838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0" name="AutoShape 45" descr="Freeform: Shape 526"/>
            <p:cNvSpPr>
              <a:spLocks/>
            </p:cNvSpPr>
            <p:nvPr/>
          </p:nvSpPr>
          <p:spPr bwMode="auto">
            <a:xfrm>
              <a:off x="281752" y="695779"/>
              <a:ext cx="86694" cy="109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1" name="AutoShape 46" descr="Freeform: Shape 527"/>
            <p:cNvSpPr>
              <a:spLocks/>
            </p:cNvSpPr>
            <p:nvPr/>
          </p:nvSpPr>
          <p:spPr bwMode="auto">
            <a:xfrm>
              <a:off x="112701" y="601351"/>
              <a:ext cx="182057" cy="1838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2" name="AutoShape 47" descr="Freeform: Shape 528"/>
            <p:cNvSpPr>
              <a:spLocks/>
            </p:cNvSpPr>
            <p:nvPr/>
          </p:nvSpPr>
          <p:spPr bwMode="auto">
            <a:xfrm>
              <a:off x="-1" y="467166"/>
              <a:ext cx="208065" cy="944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3" name="AutoShape 48" descr="Freeform: Shape 529"/>
            <p:cNvSpPr>
              <a:spLocks/>
            </p:cNvSpPr>
            <p:nvPr/>
          </p:nvSpPr>
          <p:spPr bwMode="auto">
            <a:xfrm>
              <a:off x="91026" y="422436"/>
              <a:ext cx="99699" cy="397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4" name="AutoShape 49" descr="Freeform: Shape 530"/>
            <p:cNvSpPr>
              <a:spLocks/>
            </p:cNvSpPr>
            <p:nvPr/>
          </p:nvSpPr>
          <p:spPr bwMode="auto">
            <a:xfrm>
              <a:off x="52015" y="318070"/>
              <a:ext cx="164718" cy="844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5" name="AutoShape 50" descr="Freeform: Shape 531"/>
            <p:cNvSpPr>
              <a:spLocks/>
            </p:cNvSpPr>
            <p:nvPr/>
          </p:nvSpPr>
          <p:spPr bwMode="auto">
            <a:xfrm>
              <a:off x="199395" y="248492"/>
              <a:ext cx="43347" cy="447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6" name="AutoShape 51" descr="Freeform: Shape 532"/>
            <p:cNvSpPr>
              <a:spLocks/>
            </p:cNvSpPr>
            <p:nvPr/>
          </p:nvSpPr>
          <p:spPr bwMode="auto">
            <a:xfrm>
              <a:off x="221067" y="94425"/>
              <a:ext cx="104033" cy="1441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7" name="AutoShape 52" descr="Freeform: Shape 533"/>
            <p:cNvSpPr>
              <a:spLocks/>
            </p:cNvSpPr>
            <p:nvPr/>
          </p:nvSpPr>
          <p:spPr bwMode="auto">
            <a:xfrm>
              <a:off x="346774" y="109336"/>
              <a:ext cx="39011" cy="646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8" name="AutoShape 53" descr="Freeform: Shape 534"/>
            <p:cNvSpPr>
              <a:spLocks/>
            </p:cNvSpPr>
            <p:nvPr/>
          </p:nvSpPr>
          <p:spPr bwMode="auto">
            <a:xfrm>
              <a:off x="411793" y="-1"/>
              <a:ext cx="73691" cy="1441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199" name="AutoShape 54" descr="Freeform: Shape 535"/>
            <p:cNvSpPr>
              <a:spLocks/>
            </p:cNvSpPr>
            <p:nvPr/>
          </p:nvSpPr>
          <p:spPr bwMode="auto">
            <a:xfrm>
              <a:off x="546170" y="79517"/>
              <a:ext cx="60686" cy="695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0" name="AutoShape 55" descr="Freeform: Shape 536"/>
            <p:cNvSpPr>
              <a:spLocks/>
            </p:cNvSpPr>
            <p:nvPr/>
          </p:nvSpPr>
          <p:spPr bwMode="auto">
            <a:xfrm>
              <a:off x="390121" y="258432"/>
              <a:ext cx="78024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1" name="AutoShape 56" descr="Freeform: Shape 537"/>
            <p:cNvSpPr>
              <a:spLocks/>
            </p:cNvSpPr>
            <p:nvPr/>
          </p:nvSpPr>
          <p:spPr bwMode="auto">
            <a:xfrm>
              <a:off x="368446" y="258432"/>
              <a:ext cx="47683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2" name="AutoShape 57" descr="Freeform: Shape 538"/>
            <p:cNvSpPr>
              <a:spLocks/>
            </p:cNvSpPr>
            <p:nvPr/>
          </p:nvSpPr>
          <p:spPr bwMode="auto">
            <a:xfrm>
              <a:off x="489818" y="397588"/>
              <a:ext cx="30344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3" name="AutoShape 58" descr="Freeform: Shape 539"/>
            <p:cNvSpPr>
              <a:spLocks/>
            </p:cNvSpPr>
            <p:nvPr/>
          </p:nvSpPr>
          <p:spPr bwMode="auto">
            <a:xfrm>
              <a:off x="611189" y="203762"/>
              <a:ext cx="43347" cy="44730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4" name="AutoShape 59" descr="Freeform: Shape 540"/>
            <p:cNvSpPr>
              <a:spLocks/>
            </p:cNvSpPr>
            <p:nvPr/>
          </p:nvSpPr>
          <p:spPr bwMode="auto">
            <a:xfrm>
              <a:off x="619858" y="198793"/>
              <a:ext cx="47683" cy="44727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5" name="AutoShape 60" descr="Freeform: Shape 541"/>
            <p:cNvSpPr>
              <a:spLocks/>
            </p:cNvSpPr>
            <p:nvPr/>
          </p:nvSpPr>
          <p:spPr bwMode="auto">
            <a:xfrm>
              <a:off x="702219" y="303159"/>
              <a:ext cx="26008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6" name="AutoShape 61" descr="Freeform: Shape 542"/>
            <p:cNvSpPr>
              <a:spLocks/>
            </p:cNvSpPr>
            <p:nvPr/>
          </p:nvSpPr>
          <p:spPr bwMode="auto">
            <a:xfrm>
              <a:off x="628528" y="293219"/>
              <a:ext cx="26008" cy="29819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7" name="AutoShape 62" descr="Freeform: Shape 543"/>
            <p:cNvSpPr>
              <a:spLocks/>
            </p:cNvSpPr>
            <p:nvPr/>
          </p:nvSpPr>
          <p:spPr bwMode="auto">
            <a:xfrm>
              <a:off x="585181" y="402556"/>
              <a:ext cx="104033" cy="1739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8" name="AutoShape 63" descr="Freeform: Shape 544"/>
            <p:cNvSpPr>
              <a:spLocks/>
            </p:cNvSpPr>
            <p:nvPr/>
          </p:nvSpPr>
          <p:spPr bwMode="auto">
            <a:xfrm>
              <a:off x="485484" y="621230"/>
              <a:ext cx="30341" cy="3479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09" name="AutoShape 64" descr="Freeform: Shape 545"/>
            <p:cNvSpPr>
              <a:spLocks/>
            </p:cNvSpPr>
            <p:nvPr/>
          </p:nvSpPr>
          <p:spPr bwMode="auto">
            <a:xfrm>
              <a:off x="624194" y="397588"/>
              <a:ext cx="121371" cy="173944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0" name="AutoShape 65" descr="Freeform: Shape 546"/>
            <p:cNvSpPr>
              <a:spLocks/>
            </p:cNvSpPr>
            <p:nvPr/>
          </p:nvSpPr>
          <p:spPr bwMode="auto">
            <a:xfrm>
              <a:off x="472479" y="621230"/>
              <a:ext cx="26008" cy="3479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1" name="AutoShape 66" descr="Freeform: Shape 547"/>
            <p:cNvSpPr>
              <a:spLocks/>
            </p:cNvSpPr>
            <p:nvPr/>
          </p:nvSpPr>
          <p:spPr bwMode="auto">
            <a:xfrm>
              <a:off x="390121" y="541712"/>
              <a:ext cx="26008" cy="3479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grpSp>
        <p:nvGrpSpPr>
          <p:cNvPr id="9234" name="Group 34"/>
          <p:cNvGrpSpPr>
            <a:grpSpLocks/>
          </p:cNvGrpSpPr>
          <p:nvPr/>
        </p:nvGrpSpPr>
        <p:grpSpPr bwMode="auto">
          <a:xfrm>
            <a:off x="2116138" y="1498600"/>
            <a:ext cx="228600" cy="180975"/>
            <a:chOff x="-1" y="-1"/>
            <a:chExt cx="962301" cy="924394"/>
          </a:xfrm>
        </p:grpSpPr>
        <p:sp>
          <p:nvSpPr>
            <p:cNvPr id="213" name="AutoShape 35" descr="Freeform: Shape 516"/>
            <p:cNvSpPr>
              <a:spLocks/>
            </p:cNvSpPr>
            <p:nvPr/>
          </p:nvSpPr>
          <p:spPr bwMode="auto">
            <a:xfrm>
              <a:off x="187113" y="154067"/>
              <a:ext cx="454420" cy="6081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4" name="AutoShape 36" descr="Freeform: Shape 517"/>
            <p:cNvSpPr>
              <a:spLocks/>
            </p:cNvSpPr>
            <p:nvPr/>
          </p:nvSpPr>
          <p:spPr bwMode="auto">
            <a:xfrm>
              <a:off x="394273" y="129739"/>
              <a:ext cx="427689" cy="6243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5" name="AutoShape 37" descr="Freeform: Shape 518"/>
            <p:cNvSpPr>
              <a:spLocks/>
            </p:cNvSpPr>
            <p:nvPr/>
          </p:nvSpPr>
          <p:spPr bwMode="auto">
            <a:xfrm>
              <a:off x="668264" y="56763"/>
              <a:ext cx="147018" cy="1783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6" name="AutoShape 38" descr="Freeform: Shape 519"/>
            <p:cNvSpPr>
              <a:spLocks/>
            </p:cNvSpPr>
            <p:nvPr/>
          </p:nvSpPr>
          <p:spPr bwMode="auto">
            <a:xfrm>
              <a:off x="788551" y="283807"/>
              <a:ext cx="140333" cy="97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7" name="AutoShape 39" descr="Freeform: Shape 520"/>
            <p:cNvSpPr>
              <a:spLocks/>
            </p:cNvSpPr>
            <p:nvPr/>
          </p:nvSpPr>
          <p:spPr bwMode="auto">
            <a:xfrm>
              <a:off x="815282" y="437870"/>
              <a:ext cx="93557" cy="486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8" name="AutoShape 40" descr="Freeform: Shape 521"/>
            <p:cNvSpPr>
              <a:spLocks/>
            </p:cNvSpPr>
            <p:nvPr/>
          </p:nvSpPr>
          <p:spPr bwMode="auto">
            <a:xfrm>
              <a:off x="775186" y="543286"/>
              <a:ext cx="187114" cy="1054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19" name="AutoShape 41" descr="Freeform: Shape 522"/>
            <p:cNvSpPr>
              <a:spLocks/>
            </p:cNvSpPr>
            <p:nvPr/>
          </p:nvSpPr>
          <p:spPr bwMode="auto">
            <a:xfrm>
              <a:off x="694994" y="648697"/>
              <a:ext cx="86872" cy="97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0" name="AutoShape 42" descr="Freeform: Shape 523"/>
            <p:cNvSpPr>
              <a:spLocks/>
            </p:cNvSpPr>
            <p:nvPr/>
          </p:nvSpPr>
          <p:spPr bwMode="auto">
            <a:xfrm>
              <a:off x="588072" y="721678"/>
              <a:ext cx="86872" cy="1540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1" name="AutoShape 43" descr="Freeform: Shape 524"/>
            <p:cNvSpPr>
              <a:spLocks/>
            </p:cNvSpPr>
            <p:nvPr/>
          </p:nvSpPr>
          <p:spPr bwMode="auto">
            <a:xfrm>
              <a:off x="507880" y="762219"/>
              <a:ext cx="46776" cy="5676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2" name="AutoShape 44" descr="Freeform: Shape 525"/>
            <p:cNvSpPr>
              <a:spLocks/>
            </p:cNvSpPr>
            <p:nvPr/>
          </p:nvSpPr>
          <p:spPr bwMode="auto">
            <a:xfrm>
              <a:off x="387592" y="746001"/>
              <a:ext cx="80192" cy="1783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3" name="AutoShape 45" descr="Freeform: Shape 526"/>
            <p:cNvSpPr>
              <a:spLocks/>
            </p:cNvSpPr>
            <p:nvPr/>
          </p:nvSpPr>
          <p:spPr bwMode="auto">
            <a:xfrm>
              <a:off x="287351" y="697349"/>
              <a:ext cx="86877" cy="1054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4" name="AutoShape 46" descr="Freeform: Shape 527"/>
            <p:cNvSpPr>
              <a:spLocks/>
            </p:cNvSpPr>
            <p:nvPr/>
          </p:nvSpPr>
          <p:spPr bwMode="auto">
            <a:xfrm>
              <a:off x="113602" y="608156"/>
              <a:ext cx="180434" cy="1783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5" name="AutoShape 47" descr="Freeform: Shape 528"/>
            <p:cNvSpPr>
              <a:spLocks/>
            </p:cNvSpPr>
            <p:nvPr/>
          </p:nvSpPr>
          <p:spPr bwMode="auto">
            <a:xfrm>
              <a:off x="-1" y="462199"/>
              <a:ext cx="207160" cy="97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6" name="AutoShape 48" descr="Freeform: Shape 529"/>
            <p:cNvSpPr>
              <a:spLocks/>
            </p:cNvSpPr>
            <p:nvPr/>
          </p:nvSpPr>
          <p:spPr bwMode="auto">
            <a:xfrm>
              <a:off x="93556" y="421652"/>
              <a:ext cx="100238" cy="405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7" name="AutoShape 49" descr="Freeform: Shape 530"/>
            <p:cNvSpPr>
              <a:spLocks/>
            </p:cNvSpPr>
            <p:nvPr/>
          </p:nvSpPr>
          <p:spPr bwMode="auto">
            <a:xfrm>
              <a:off x="53460" y="316242"/>
              <a:ext cx="160384" cy="891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8" name="AutoShape 50" descr="Freeform: Shape 531"/>
            <p:cNvSpPr>
              <a:spLocks/>
            </p:cNvSpPr>
            <p:nvPr/>
          </p:nvSpPr>
          <p:spPr bwMode="auto">
            <a:xfrm>
              <a:off x="193794" y="251372"/>
              <a:ext cx="53461" cy="486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29" name="AutoShape 51" descr="Freeform: Shape 532"/>
            <p:cNvSpPr>
              <a:spLocks/>
            </p:cNvSpPr>
            <p:nvPr/>
          </p:nvSpPr>
          <p:spPr bwMode="auto">
            <a:xfrm>
              <a:off x="220524" y="97304"/>
              <a:ext cx="100242" cy="1378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0" name="AutoShape 52" descr="Freeform: Shape 533"/>
            <p:cNvSpPr>
              <a:spLocks/>
            </p:cNvSpPr>
            <p:nvPr/>
          </p:nvSpPr>
          <p:spPr bwMode="auto">
            <a:xfrm>
              <a:off x="347497" y="105415"/>
              <a:ext cx="40096" cy="729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1" name="AutoShape 53" descr="Freeform: Shape 534"/>
            <p:cNvSpPr>
              <a:spLocks/>
            </p:cNvSpPr>
            <p:nvPr/>
          </p:nvSpPr>
          <p:spPr bwMode="auto">
            <a:xfrm>
              <a:off x="414323" y="-1"/>
              <a:ext cx="73507" cy="1459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2" name="AutoShape 54" descr="Freeform: Shape 535"/>
            <p:cNvSpPr>
              <a:spLocks/>
            </p:cNvSpPr>
            <p:nvPr/>
          </p:nvSpPr>
          <p:spPr bwMode="auto">
            <a:xfrm>
              <a:off x="547976" y="81086"/>
              <a:ext cx="60142" cy="648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3" name="AutoShape 55" descr="Freeform: Shape 536"/>
            <p:cNvSpPr>
              <a:spLocks/>
            </p:cNvSpPr>
            <p:nvPr/>
          </p:nvSpPr>
          <p:spPr bwMode="auto">
            <a:xfrm>
              <a:off x="394273" y="251372"/>
              <a:ext cx="73511" cy="89193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4" name="AutoShape 56" descr="Freeform: Shape 537"/>
            <p:cNvSpPr>
              <a:spLocks/>
            </p:cNvSpPr>
            <p:nvPr/>
          </p:nvSpPr>
          <p:spPr bwMode="auto">
            <a:xfrm>
              <a:off x="367542" y="259478"/>
              <a:ext cx="46781" cy="810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5" name="AutoShape 57" descr="Freeform: Shape 538"/>
            <p:cNvSpPr>
              <a:spLocks/>
            </p:cNvSpPr>
            <p:nvPr/>
          </p:nvSpPr>
          <p:spPr bwMode="auto">
            <a:xfrm>
              <a:off x="487830" y="397329"/>
              <a:ext cx="33415" cy="648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6" name="AutoShape 58" descr="Freeform: Shape 539"/>
            <p:cNvSpPr>
              <a:spLocks/>
            </p:cNvSpPr>
            <p:nvPr/>
          </p:nvSpPr>
          <p:spPr bwMode="auto">
            <a:xfrm>
              <a:off x="608118" y="202720"/>
              <a:ext cx="46781" cy="48652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7" name="AutoShape 59" descr="Freeform: Shape 540"/>
            <p:cNvSpPr>
              <a:spLocks/>
            </p:cNvSpPr>
            <p:nvPr/>
          </p:nvSpPr>
          <p:spPr bwMode="auto">
            <a:xfrm>
              <a:off x="614802" y="202720"/>
              <a:ext cx="53461" cy="48652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8" name="AutoShape 60" descr="Freeform: Shape 541"/>
            <p:cNvSpPr>
              <a:spLocks/>
            </p:cNvSpPr>
            <p:nvPr/>
          </p:nvSpPr>
          <p:spPr bwMode="auto">
            <a:xfrm>
              <a:off x="701675" y="300024"/>
              <a:ext cx="26731" cy="32435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39" name="AutoShape 61" descr="Freeform: Shape 542"/>
            <p:cNvSpPr>
              <a:spLocks/>
            </p:cNvSpPr>
            <p:nvPr/>
          </p:nvSpPr>
          <p:spPr bwMode="auto">
            <a:xfrm>
              <a:off x="628168" y="300024"/>
              <a:ext cx="26731" cy="1621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40" name="AutoShape 62" descr="Freeform: Shape 543"/>
            <p:cNvSpPr>
              <a:spLocks/>
            </p:cNvSpPr>
            <p:nvPr/>
          </p:nvSpPr>
          <p:spPr bwMode="auto">
            <a:xfrm>
              <a:off x="581387" y="397329"/>
              <a:ext cx="106922" cy="1864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41" name="AutoShape 63" descr="Freeform: Shape 544"/>
            <p:cNvSpPr>
              <a:spLocks/>
            </p:cNvSpPr>
            <p:nvPr/>
          </p:nvSpPr>
          <p:spPr bwMode="auto">
            <a:xfrm>
              <a:off x="487830" y="624373"/>
              <a:ext cx="26731" cy="3243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42" name="AutoShape 64" descr="Freeform: Shape 545"/>
            <p:cNvSpPr>
              <a:spLocks/>
            </p:cNvSpPr>
            <p:nvPr/>
          </p:nvSpPr>
          <p:spPr bwMode="auto">
            <a:xfrm>
              <a:off x="628168" y="397329"/>
              <a:ext cx="120288" cy="17839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43" name="AutoShape 65" descr="Freeform: Shape 546"/>
            <p:cNvSpPr>
              <a:spLocks/>
            </p:cNvSpPr>
            <p:nvPr/>
          </p:nvSpPr>
          <p:spPr bwMode="auto">
            <a:xfrm>
              <a:off x="474465" y="624373"/>
              <a:ext cx="20050" cy="3243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  <p:sp>
          <p:nvSpPr>
            <p:cNvPr id="244" name="AutoShape 66" descr="Freeform: Shape 547"/>
            <p:cNvSpPr>
              <a:spLocks/>
            </p:cNvSpPr>
            <p:nvPr/>
          </p:nvSpPr>
          <p:spPr bwMode="auto">
            <a:xfrm>
              <a:off x="394273" y="543286"/>
              <a:ext cx="20050" cy="3243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>
                <a:defRPr/>
              </a:pPr>
              <a:endParaRPr lang="ar-SA" altLang="ar-SA" sz="1013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sp>
        <p:nvSpPr>
          <p:cNvPr id="245" name="مربع نص 331"/>
          <p:cNvSpPr txBox="1"/>
          <p:nvPr/>
        </p:nvSpPr>
        <p:spPr>
          <a:xfrm>
            <a:off x="2376488" y="785813"/>
            <a:ext cx="3233737" cy="8302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>
              <a:defRPr/>
            </a:pP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الوقاية من فايروس كور</a:t>
            </a:r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و</a:t>
            </a: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نا </a:t>
            </a:r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5"/>
          <a:srcRect l="398" r="992" b="-2"/>
          <a:stretch/>
        </p:blipFill>
        <p:spPr>
          <a:xfrm>
            <a:off x="7165787" y="568870"/>
            <a:ext cx="1271776" cy="112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935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640" t="12751" r="6912" b="11918"/>
          <a:stretch/>
        </p:blipFill>
        <p:spPr>
          <a:xfrm>
            <a:off x="106532" y="1236093"/>
            <a:ext cx="9144000" cy="48006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96081" y="3954145"/>
            <a:ext cx="81993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نعم لمعرفة هل</a:t>
            </a:r>
            <a:r>
              <a:rPr lang="ar-AE" sz="3600" b="1" dirty="0">
                <a:solidFill>
                  <a:srgbClr val="C00000"/>
                </a:solidFill>
              </a:rPr>
              <a:t> الفكرة</a:t>
            </a:r>
            <a:r>
              <a:rPr lang="ar-SA" sz="3600" b="1" dirty="0">
                <a:solidFill>
                  <a:srgbClr val="C00000"/>
                </a:solidFill>
              </a:rPr>
              <a:t> تعمل كما خططت لها أم تحتاج إلى تغيير وتحسين.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6263" y="567264"/>
            <a:ext cx="8646851" cy="6059536"/>
            <a:chOff x="-597929" y="2197557"/>
            <a:chExt cx="8637973" cy="41434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9999" y="4248915"/>
              <a:ext cx="1695895" cy="1608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129" y="3822361"/>
              <a:ext cx="1646586" cy="1692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921" y="4702020"/>
              <a:ext cx="1539162" cy="1463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4532900" y="1065774"/>
            <a:ext cx="222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عملية التصميم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135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0" y="857251"/>
            <a:ext cx="9034440" cy="5233386"/>
          </a:xfrm>
          <a:prstGeom prst="rect">
            <a:avLst/>
          </a:prstGeom>
          <a:ln>
            <a:noFill/>
          </a:ln>
        </p:spPr>
      </p:pic>
      <p:sp>
        <p:nvSpPr>
          <p:cNvPr id="3" name="Number 1"/>
          <p:cNvSpPr/>
          <p:nvPr/>
        </p:nvSpPr>
        <p:spPr>
          <a:xfrm>
            <a:off x="-585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Number 2"/>
          <p:cNvSpPr/>
          <p:nvPr/>
        </p:nvSpPr>
        <p:spPr>
          <a:xfrm>
            <a:off x="152100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Number 3"/>
          <p:cNvSpPr/>
          <p:nvPr/>
        </p:nvSpPr>
        <p:spPr>
          <a:xfrm>
            <a:off x="304740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Number 4"/>
          <p:cNvSpPr/>
          <p:nvPr/>
        </p:nvSpPr>
        <p:spPr>
          <a:xfrm>
            <a:off x="457110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Number 5"/>
          <p:cNvSpPr/>
          <p:nvPr/>
        </p:nvSpPr>
        <p:spPr>
          <a:xfrm>
            <a:off x="609480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Number 6"/>
          <p:cNvSpPr/>
          <p:nvPr/>
        </p:nvSpPr>
        <p:spPr>
          <a:xfrm>
            <a:off x="7618500" y="857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Number 7"/>
          <p:cNvSpPr/>
          <p:nvPr/>
        </p:nvSpPr>
        <p:spPr>
          <a:xfrm>
            <a:off x="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" name="Number 8"/>
          <p:cNvSpPr/>
          <p:nvPr/>
        </p:nvSpPr>
        <p:spPr>
          <a:xfrm>
            <a:off x="152370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8" name="Number 9"/>
          <p:cNvSpPr/>
          <p:nvPr/>
        </p:nvSpPr>
        <p:spPr>
          <a:xfrm>
            <a:off x="306250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Number 10"/>
          <p:cNvSpPr/>
          <p:nvPr/>
        </p:nvSpPr>
        <p:spPr>
          <a:xfrm>
            <a:off x="457865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Number 11"/>
          <p:cNvSpPr/>
          <p:nvPr/>
        </p:nvSpPr>
        <p:spPr>
          <a:xfrm>
            <a:off x="609480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Number 12"/>
          <p:cNvSpPr/>
          <p:nvPr/>
        </p:nvSpPr>
        <p:spPr>
          <a:xfrm>
            <a:off x="7618500" y="2585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9" name="Number 13"/>
          <p:cNvSpPr/>
          <p:nvPr/>
        </p:nvSpPr>
        <p:spPr>
          <a:xfrm>
            <a:off x="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0" name="Number 14"/>
          <p:cNvSpPr/>
          <p:nvPr/>
        </p:nvSpPr>
        <p:spPr>
          <a:xfrm>
            <a:off x="152370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1" name="Number 15"/>
          <p:cNvSpPr/>
          <p:nvPr/>
        </p:nvSpPr>
        <p:spPr>
          <a:xfrm>
            <a:off x="303985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8" name="Number 16"/>
          <p:cNvSpPr/>
          <p:nvPr/>
        </p:nvSpPr>
        <p:spPr>
          <a:xfrm>
            <a:off x="457110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9" name="Number 17"/>
          <p:cNvSpPr/>
          <p:nvPr/>
        </p:nvSpPr>
        <p:spPr>
          <a:xfrm>
            <a:off x="609480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0" name="Number 18"/>
          <p:cNvSpPr/>
          <p:nvPr/>
        </p:nvSpPr>
        <p:spPr>
          <a:xfrm>
            <a:off x="7618500" y="4313250"/>
            <a:ext cx="15255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0842" y="506023"/>
            <a:ext cx="7057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 الحافزة: إستراتيجية اكتشف الصورة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6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9" y="2256855"/>
            <a:ext cx="4003273" cy="2466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762" y="4292935"/>
            <a:ext cx="78970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AE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  <a:endParaRPr lang="ar-A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النصميم – الابتكار- العصف الذهني - النموذج</a:t>
            </a:r>
          </a:p>
          <a:p>
            <a:pPr algn="r" rtl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4910" y="1531956"/>
            <a:ext cx="7842250" cy="1155700"/>
          </a:xfrm>
          <a:prstGeom prst="rect">
            <a:avLst/>
          </a:prstGeom>
          <a:noFill/>
        </p:spPr>
        <p:txBody>
          <a:bodyPr anchor="ctr">
            <a:normAutofit fontScale="250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11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1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الخطوات التي يجب اتباعها في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1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عملية تصميم الأشياء</a:t>
            </a:r>
            <a:endParaRPr lang="ar-AE" sz="11200" b="1" dirty="0">
              <a:latin typeface="Droid Arabic Kufi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b="1" dirty="0">
              <a:effectLst>
                <a:outerShdw blurRad="38100" dist="38100" dir="2700000" algn="tl">
                  <a:srgbClr val="C0C0C0"/>
                </a:outerShdw>
              </a:effectLst>
              <a:latin typeface="Droid Arabic Kufi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lnSpc>
                <a:spcPct val="70000"/>
              </a:lnSpc>
              <a:defRPr/>
            </a:pPr>
            <a:endParaRPr lang="ar-AE" sz="11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9723" y="497603"/>
            <a:ext cx="222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عملية التصميم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74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4075" y="1259695"/>
            <a:ext cx="36687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 pitchFamily="2" charset="0"/>
              </a:rPr>
              <a:t>شاهد وتعلم        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كيف تصنع منزل صغير🏡 من الكرتون فى دقيقتين _ روووووعه ؟!!!!!!">
            <a:hlinkClick r:id="" action="ppaction://media"/>
            <a:extLst>
              <a:ext uri="{FF2B5EF4-FFF2-40B4-BE49-F238E27FC236}">
                <a16:creationId xmlns:a16="http://schemas.microsoft.com/office/drawing/2014/main" id="{761BB639-845B-4C8A-997E-501B24F9F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443" y="1926968"/>
            <a:ext cx="6324619" cy="39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9596" r="13640" b="5861"/>
          <a:stretch/>
        </p:blipFill>
        <p:spPr>
          <a:xfrm>
            <a:off x="0" y="848372"/>
            <a:ext cx="9144000" cy="51435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68543" y="2835347"/>
            <a:ext cx="68378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بناء المنازل, الأثاث , أقلام الرصاص , الورق.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7867" r="13640" b="5077"/>
          <a:stretch/>
        </p:blipFill>
        <p:spPr>
          <a:xfrm>
            <a:off x="150920" y="395611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5001" r="10440" b="9980"/>
          <a:stretch/>
        </p:blipFill>
        <p:spPr>
          <a:xfrm>
            <a:off x="0" y="1301134"/>
            <a:ext cx="9144000" cy="51435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944123" y="4279983"/>
            <a:ext cx="58393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ذاب المكعب الملفوف بالورق أسرع أما المغطى بالبلاستيك ذاب ببطء شديد.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903" y="122712"/>
            <a:ext cx="7253056" cy="892552"/>
          </a:xfrm>
          <a:prstGeom prst="rect">
            <a:avLst/>
          </a:prstGeom>
          <a:solidFill>
            <a:srgbClr val="E6E7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الدرس :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التصميم</a:t>
            </a:r>
            <a:endParaRPr lang="ar-AE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الخطوات التي يجب اتباعها في عملية تصميم الأشياء</a:t>
            </a:r>
          </a:p>
          <a:p>
            <a:pPr algn="r" rtl="1"/>
            <a:r>
              <a:rPr lang="ar-A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النصميم – الابتكار- العصف الذهني- النموذج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">
      <a:dk1>
        <a:srgbClr val="1C1C1C"/>
      </a:dk1>
      <a:lt1>
        <a:sysClr val="window" lastClr="FFFFFF"/>
      </a:lt1>
      <a:dk2>
        <a:srgbClr val="0C0C0C"/>
      </a:dk2>
      <a:lt2>
        <a:srgbClr val="DCD8DC"/>
      </a:lt2>
      <a:accent1>
        <a:srgbClr val="E52733"/>
      </a:accent1>
      <a:accent2>
        <a:srgbClr val="E94E14"/>
      </a:accent2>
      <a:accent3>
        <a:srgbClr val="F9B000"/>
      </a:accent3>
      <a:accent4>
        <a:srgbClr val="86BD34"/>
      </a:accent4>
      <a:accent5>
        <a:srgbClr val="003F7D"/>
      </a:accent5>
      <a:accent6>
        <a:srgbClr val="65186A"/>
      </a:accent6>
      <a:hlink>
        <a:srgbClr val="6D6D6D"/>
      </a:hlink>
      <a:folHlink>
        <a:srgbClr val="B8B8B8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condary PowerPoint Template New.pptx" id="{32E1EC1C-463D-4F51-8886-E757C53C7D28}" vid="{10FCE535-D698-4133-92AA-FC0C8D1E83BF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Office Theme">
  <a:themeElements>
    <a:clrScheme name="Twinkl">
      <a:dk1>
        <a:srgbClr val="1C1C1C"/>
      </a:dk1>
      <a:lt1>
        <a:sysClr val="window" lastClr="FFFFFF"/>
      </a:lt1>
      <a:dk2>
        <a:srgbClr val="0C0C0C"/>
      </a:dk2>
      <a:lt2>
        <a:srgbClr val="DCD8DC"/>
      </a:lt2>
      <a:accent1>
        <a:srgbClr val="E52733"/>
      </a:accent1>
      <a:accent2>
        <a:srgbClr val="E94E14"/>
      </a:accent2>
      <a:accent3>
        <a:srgbClr val="F9B000"/>
      </a:accent3>
      <a:accent4>
        <a:srgbClr val="86BD34"/>
      </a:accent4>
      <a:accent5>
        <a:srgbClr val="003F7D"/>
      </a:accent5>
      <a:accent6>
        <a:srgbClr val="65186A"/>
      </a:accent6>
      <a:hlink>
        <a:srgbClr val="6D6D6D"/>
      </a:hlink>
      <a:folHlink>
        <a:srgbClr val="B8B8B8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condary PowerPoint Template.pptx" id="{A9CCD460-C118-4157-B6AE-0AE693E7CFEC}" vid="{BEC8CF26-28D7-48FD-A1B6-03317E4FF3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454</Words>
  <Application>Microsoft Office PowerPoint</Application>
  <PresentationFormat>On-screen Show (4:3)</PresentationFormat>
  <Paragraphs>89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Twinkl</vt:lpstr>
      <vt:lpstr>Tahoma</vt:lpstr>
      <vt:lpstr>Twinkl Light</vt:lpstr>
      <vt:lpstr>Droid Arabic Kufi</vt:lpstr>
      <vt:lpstr>Wingdings 3</vt:lpstr>
      <vt:lpstr>Arial</vt:lpstr>
      <vt:lpstr>Sassoon Infant Rg</vt:lpstr>
      <vt:lpstr>Clear Sans</vt:lpstr>
      <vt:lpstr>Calibri</vt:lpstr>
      <vt:lpstr>Century Gothic</vt:lpstr>
      <vt:lpstr>JF Flat</vt:lpstr>
      <vt:lpstr>Twinkl SemiBold</vt:lpstr>
      <vt:lpstr>1_Office Theme</vt:lpstr>
      <vt:lpstr>Wisp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May M</cp:lastModifiedBy>
  <cp:revision>116</cp:revision>
  <dcterms:created xsi:type="dcterms:W3CDTF">2017-11-09T10:27:16Z</dcterms:created>
  <dcterms:modified xsi:type="dcterms:W3CDTF">2021-08-15T15:56:19Z</dcterms:modified>
</cp:coreProperties>
</file>