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81" r:id="rId24"/>
    <p:sldId id="279" r:id="rId25"/>
    <p:sldId id="282" r:id="rId26"/>
    <p:sldId id="283" r:id="rId27"/>
    <p:sldId id="293" r:id="rId28"/>
    <p:sldId id="280" r:id="rId29"/>
    <p:sldId id="278" r:id="rId30"/>
    <p:sldId id="284" r:id="rId31"/>
    <p:sldId id="289" r:id="rId32"/>
    <p:sldId id="291" r:id="rId33"/>
    <p:sldId id="290" r:id="rId34"/>
    <p:sldId id="288" r:id="rId35"/>
    <p:sldId id="285" r:id="rId36"/>
    <p:sldId id="277" r:id="rId37"/>
    <p:sldId id="286" r:id="rId38"/>
    <p:sldId id="287" r:id="rId39"/>
    <p:sldId id="294" r:id="rId40"/>
    <p:sldId id="296" r:id="rId41"/>
    <p:sldId id="298" r:id="rId42"/>
    <p:sldId id="295" r:id="rId43"/>
    <p:sldId id="299" r:id="rId44"/>
    <p:sldId id="300" r:id="rId4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67" autoAdjust="0"/>
    <p:restoredTop sz="94660"/>
  </p:normalViewPr>
  <p:slideViewPr>
    <p:cSldViewPr>
      <p:cViewPr varScale="1">
        <p:scale>
          <a:sx n="60" d="100"/>
          <a:sy n="60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07CE-B17D-4FC4-89DB-3F573DBA6BD2}" type="datetimeFigureOut">
              <a:rPr lang="en-US" smtClean="0"/>
              <a:t>01/14/2020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B59C8-480C-4D1E-90B2-E935BD45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B59C8-480C-4D1E-90B2-E935BD45B7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9429-A603-4C37-BAF4-6447F6282023}" type="datetimeFigureOut">
              <a:rPr lang="ar-AE" smtClean="0"/>
              <a:t>19/05/1441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0AF5-7EAF-4FF7-B862-279F85CEC9D9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mentalfloss.com/article/31049/how-do-baby-birds-breathe-inside-their-eggs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rct=j&amp;q=&amp;esrc=s&amp;source=images&amp;cd=&amp;cad=rja&amp;uact=8&amp;ved=2ahUKEwiW9dSXxYLnAhXDBGMBHYhyC0IQjRx6BAgBEAQ&amp;url=https%3A%2F%2Fwww.pngkey.com%2Fdetail%2Fu2a9o0y3o0u2q8q8_clip-art-of-ducks-images-on-page-duck%2F&amp;psig=AOvVaw1Ca_kc8Pe4W1w19h0IdLZQ&amp;ust=1579072382323857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hyperlink" Target="https://www.google.ae/url?sa=i&amp;rct=j&amp;q=&amp;esrc=s&amp;source=images&amp;cd=&amp;ved=2ahUKEwjj4sW9xoLnAhWMGBQKHfBXA4IQjRx6BAgBEAQ&amp;url=https%3A%2F%2Fwww.pinterest.com%2Fpin%2F493003490443917146%2F&amp;psig=AOvVaw1Oj0rRKa5Mh6SSeJDbn0Mr&amp;ust=157907273199538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hyperlink" Target="https://www.google.ae/url?sa=i&amp;rct=j&amp;q=&amp;esrc=s&amp;source=images&amp;cd=&amp;ved=2ahUKEwj0g8KcxoLnAhXwDGMBHVPWBTQQjRx6BAgBEAQ&amp;url=https%3A%2F%2Fwww.clipart.email%2Flist%2Frabbit%2F&amp;psig=AOvVaw1DpKv0HFrWtfMRfsC65X3q&amp;ust=157907266541517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</a:t>
            </a:r>
            <a:endParaRPr lang="ar-A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the farm</a:t>
            </a:r>
          </a:p>
          <a:p>
            <a:r>
              <a:rPr lang="en-US" dirty="0"/>
              <a:t>Lesson 1 and 2</a:t>
            </a:r>
            <a:endParaRPr lang="ar-A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picking</a:t>
            </a:r>
            <a:endParaRPr lang="ar-AE" dirty="0"/>
          </a:p>
        </p:txBody>
      </p:sp>
      <p:pic>
        <p:nvPicPr>
          <p:cNvPr id="5" name="Picture 3" descr="C:\Users\user\AppData\Local\Microsoft\Windows\Temporary Internet Files\Content.IE5\ROP3692I\depositphotos_19068757-Apple-pick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716356" cy="3628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Collecting eggs</a:t>
            </a:r>
            <a:endParaRPr lang="ar-AE" dirty="0"/>
          </a:p>
        </p:txBody>
      </p:sp>
      <p:pic>
        <p:nvPicPr>
          <p:cNvPr id="9218" name="Picture 2" descr="C:\Users\user\AppData\Local\Microsoft\Windows\Temporary Internet Files\Content.IE5\4E4XFMCA\Collecting_eggs_on_an_organic_far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 ?</a:t>
            </a:r>
            <a:endParaRPr lang="ar-AE" dirty="0"/>
          </a:p>
        </p:txBody>
      </p:sp>
      <p:pic>
        <p:nvPicPr>
          <p:cNvPr id="4" name="Picture 3" descr="C:\Users\user\AppData\Local\Microsoft\Windows\Temporary Internet Files\Content.IE5\ROP3692I\depositphotos_19068757-Apple-pick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357298"/>
            <a:ext cx="3716356" cy="362839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357158" y="585789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9058" y="585789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72198" y="585789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24136" y="5857892"/>
            <a:ext cx="847732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words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cow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Tractor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Field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Chicks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farmer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following sentences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Feeding the cow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Collecting apples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Planting a tree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Driving a tractor</a:t>
            </a:r>
            <a:endParaRPr lang="ar-AE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C99EA4-814C-4279-81E5-AA3E31B2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897"/>
            <a:ext cx="5652120" cy="71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A5937-D68A-48D1-BCD1-28536CEB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5328592" cy="67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6EFC81-863F-4511-AA85-6552FD93A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90"/>
          <a:stretch/>
        </p:blipFill>
        <p:spPr>
          <a:xfrm>
            <a:off x="179512" y="404663"/>
            <a:ext cx="8136904" cy="6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C051B-86AD-4E51-96AD-B8F00029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9684"/>
            <a:ext cx="4536504" cy="5945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179481-116D-479B-85C1-0CA6C1A7D7B3}"/>
              </a:ext>
            </a:extLst>
          </p:cNvPr>
          <p:cNvSpPr/>
          <p:nvPr/>
        </p:nvSpPr>
        <p:spPr>
          <a:xfrm>
            <a:off x="4998360" y="2551837"/>
            <a:ext cx="4054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activity book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61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C051B-86AD-4E51-96AD-B8F000292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1" b="27278"/>
          <a:stretch/>
        </p:blipFill>
        <p:spPr>
          <a:xfrm>
            <a:off x="15969" y="116632"/>
            <a:ext cx="9128031" cy="648072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DCABE5-929D-4310-9F98-FB5711DDE3C7}"/>
              </a:ext>
            </a:extLst>
          </p:cNvPr>
          <p:cNvCxnSpPr/>
          <p:nvPr/>
        </p:nvCxnSpPr>
        <p:spPr>
          <a:xfrm flipV="1">
            <a:off x="971600" y="5301208"/>
            <a:ext cx="439248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8A7290-81B5-43C7-B22B-B77E034D63F4}"/>
              </a:ext>
            </a:extLst>
          </p:cNvPr>
          <p:cNvCxnSpPr/>
          <p:nvPr/>
        </p:nvCxnSpPr>
        <p:spPr>
          <a:xfrm flipH="1" flipV="1">
            <a:off x="2483768" y="3068960"/>
            <a:ext cx="1440160" cy="288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76818E-990C-449E-AF1A-3B324A8714CD}"/>
              </a:ext>
            </a:extLst>
          </p:cNvPr>
          <p:cNvCxnSpPr/>
          <p:nvPr/>
        </p:nvCxnSpPr>
        <p:spPr>
          <a:xfrm flipV="1">
            <a:off x="5508104" y="3068960"/>
            <a:ext cx="792088" cy="288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968C8D-5562-4E62-953A-0C795490A483}"/>
              </a:ext>
            </a:extLst>
          </p:cNvPr>
          <p:cNvCxnSpPr/>
          <p:nvPr/>
        </p:nvCxnSpPr>
        <p:spPr>
          <a:xfrm flipH="1" flipV="1">
            <a:off x="2699792" y="5301208"/>
            <a:ext cx="446449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farm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2050" name="Picture 2" descr="C:\Users\user\AppData\Local\Microsoft\Windows\Temporary Internet Files\Content.IE5\LA7CUXGD\Village-Far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691563" cy="440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DD233-5EE3-490E-8763-A2671948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60648"/>
            <a:ext cx="5035021" cy="6408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BBB7B-6522-481A-BF41-3666535D4925}"/>
              </a:ext>
            </a:extLst>
          </p:cNvPr>
          <p:cNvSpPr/>
          <p:nvPr/>
        </p:nvSpPr>
        <p:spPr>
          <a:xfrm>
            <a:off x="4998360" y="2551837"/>
            <a:ext cx="4054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activity book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26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DD233-5EE3-490E-8763-A2671948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25"/>
          <a:stretch/>
        </p:blipFill>
        <p:spPr>
          <a:xfrm>
            <a:off x="359531" y="-11484"/>
            <a:ext cx="8424937" cy="6860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C0DDB1-4D18-4249-BD0C-C0BDDE0CEC30}"/>
              </a:ext>
            </a:extLst>
          </p:cNvPr>
          <p:cNvSpPr/>
          <p:nvPr/>
        </p:nvSpPr>
        <p:spPr>
          <a:xfrm>
            <a:off x="3955299" y="4365104"/>
            <a:ext cx="4675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feeding a hen.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BF9B-B0E8-427F-B901-745EAFA6CAD6}"/>
              </a:ext>
            </a:extLst>
          </p:cNvPr>
          <p:cNvSpPr/>
          <p:nvPr/>
        </p:nvSpPr>
        <p:spPr>
          <a:xfrm>
            <a:off x="3798298" y="5755903"/>
            <a:ext cx="5293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are feeding the horse.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8908"/>
            <a:ext cx="7772400" cy="2203938"/>
          </a:xfrm>
        </p:spPr>
        <p:txBody>
          <a:bodyPr/>
          <a:lstStyle/>
          <a:p>
            <a:r>
              <a:rPr lang="en-US" dirty="0"/>
              <a:t>Unit 5</a:t>
            </a:r>
            <a:endParaRPr lang="ar-A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35245"/>
            <a:ext cx="6858000" cy="1528396"/>
          </a:xfrm>
        </p:spPr>
        <p:txBody>
          <a:bodyPr/>
          <a:lstStyle/>
          <a:p>
            <a:r>
              <a:rPr lang="en-US" dirty="0"/>
              <a:t>On the farm</a:t>
            </a:r>
            <a:endParaRPr lang="ar-A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E66E8-FD4C-4E10-833C-5A78B1B50C9D}"/>
              </a:ext>
            </a:extLst>
          </p:cNvPr>
          <p:cNvSpPr/>
          <p:nvPr/>
        </p:nvSpPr>
        <p:spPr>
          <a:xfrm>
            <a:off x="3286119" y="4137488"/>
            <a:ext cx="2571760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Lesson 3 </a:t>
            </a:r>
          </a:p>
        </p:txBody>
      </p:sp>
    </p:spTree>
    <p:extLst>
      <p:ext uri="{BB962C8B-B14F-4D97-AF65-F5344CB8AC3E}">
        <p14:creationId xmlns:p14="http://schemas.microsoft.com/office/powerpoint/2010/main" val="128334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ROP3692I\lgi01a201405170000[1].jpg">
            <a:extLst>
              <a:ext uri="{FF2B5EF4-FFF2-40B4-BE49-F238E27FC236}">
                <a16:creationId xmlns:a16="http://schemas.microsoft.com/office/drawing/2014/main" id="{467B23B5-A73B-428C-A37F-4A94ED77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093" y="606237"/>
            <a:ext cx="4002222" cy="260691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9DACF-329A-421D-B880-2F1464E9BB72}"/>
              </a:ext>
            </a:extLst>
          </p:cNvPr>
          <p:cNvSpPr/>
          <p:nvPr/>
        </p:nvSpPr>
        <p:spPr>
          <a:xfrm>
            <a:off x="717223" y="3860747"/>
            <a:ext cx="8426778" cy="110794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 brown cow</a:t>
            </a:r>
          </a:p>
        </p:txBody>
      </p:sp>
    </p:spTree>
    <p:extLst>
      <p:ext uri="{BB962C8B-B14F-4D97-AF65-F5344CB8AC3E}">
        <p14:creationId xmlns:p14="http://schemas.microsoft.com/office/powerpoint/2010/main" val="227315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ROP3692I\lgi01a201405170000[1].jpg">
            <a:extLst>
              <a:ext uri="{FF2B5EF4-FFF2-40B4-BE49-F238E27FC236}">
                <a16:creationId xmlns:a16="http://schemas.microsoft.com/office/drawing/2014/main" id="{467B23B5-A73B-428C-A37F-4A94ED77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199" y="1315386"/>
            <a:ext cx="3244888" cy="2113614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9DACF-329A-421D-B880-2F1464E9BB72}"/>
              </a:ext>
            </a:extLst>
          </p:cNvPr>
          <p:cNvSpPr/>
          <p:nvPr/>
        </p:nvSpPr>
        <p:spPr>
          <a:xfrm>
            <a:off x="717223" y="3860747"/>
            <a:ext cx="8426778" cy="110794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brown cows</a:t>
            </a:r>
          </a:p>
        </p:txBody>
      </p:sp>
      <p:pic>
        <p:nvPicPr>
          <p:cNvPr id="4" name="Picture 2" descr="C:\Users\user\AppData\Local\Microsoft\Windows\Temporary Internet Files\Content.IE5\ROP3692I\lgi01a201405170000[1].jpg">
            <a:extLst>
              <a:ext uri="{FF2B5EF4-FFF2-40B4-BE49-F238E27FC236}">
                <a16:creationId xmlns:a16="http://schemas.microsoft.com/office/drawing/2014/main" id="{A77D05C3-589F-4858-B090-595BAAE7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702" y="1013277"/>
            <a:ext cx="3244888" cy="211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308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E9DACF-329A-421D-B880-2F1464E9BB72}"/>
              </a:ext>
            </a:extLst>
          </p:cNvPr>
          <p:cNvSpPr/>
          <p:nvPr/>
        </p:nvSpPr>
        <p:spPr>
          <a:xfrm>
            <a:off x="717223" y="3860747"/>
            <a:ext cx="8426778" cy="110794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a pink horse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B4882-2850-4054-883A-6A167B83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77" y="761905"/>
            <a:ext cx="3451399" cy="27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3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E9DACF-329A-421D-B880-2F1464E9BB72}"/>
              </a:ext>
            </a:extLst>
          </p:cNvPr>
          <p:cNvSpPr/>
          <p:nvPr/>
        </p:nvSpPr>
        <p:spPr>
          <a:xfrm>
            <a:off x="717223" y="3860747"/>
            <a:ext cx="8426778" cy="110794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r>
              <a:rPr lang="en-US" sz="6646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pink horses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B4882-2850-4054-883A-6A167B83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0" y="1175785"/>
            <a:ext cx="2573154" cy="204565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82B4EA1-C146-442F-AE2C-524224BA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23" y="1175784"/>
            <a:ext cx="2573154" cy="204565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F469A3-44FB-4C24-A62D-CA7FB2C64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6" y="1067394"/>
            <a:ext cx="2573154" cy="20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9392C-4586-45B5-8989-2DC6F307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5" y="263770"/>
            <a:ext cx="4898324" cy="61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51CE6-AAC6-4817-B251-C6E30F1D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263770"/>
            <a:ext cx="4815112" cy="6073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9F124-60E0-45D4-810D-E95C1E84BA84}"/>
              </a:ext>
            </a:extLst>
          </p:cNvPr>
          <p:cNvSpPr/>
          <p:nvPr/>
        </p:nvSpPr>
        <p:spPr>
          <a:xfrm>
            <a:off x="4794800" y="2909891"/>
            <a:ext cx="3740349" cy="1619496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activity book </a:t>
            </a:r>
          </a:p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76333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8C1F6-9BAA-4066-BEC1-057750B3D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04"/>
          <a:stretch/>
        </p:blipFill>
        <p:spPr>
          <a:xfrm>
            <a:off x="733367" y="263769"/>
            <a:ext cx="7153766" cy="6330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9980F6-EFFB-46BC-ADAD-6AEA97CC9833}"/>
              </a:ext>
            </a:extLst>
          </p:cNvPr>
          <p:cNvSpPr/>
          <p:nvPr/>
        </p:nvSpPr>
        <p:spPr>
          <a:xfrm>
            <a:off x="4558163" y="872601"/>
            <a:ext cx="2028284" cy="260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86F33-EF01-4B88-8087-AB86C06CC595}"/>
              </a:ext>
            </a:extLst>
          </p:cNvPr>
          <p:cNvSpPr/>
          <p:nvPr/>
        </p:nvSpPr>
        <p:spPr>
          <a:xfrm>
            <a:off x="4599675" y="1248507"/>
            <a:ext cx="1073526" cy="260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E3627-DDD0-4A74-9941-63A40C835882}"/>
              </a:ext>
            </a:extLst>
          </p:cNvPr>
          <p:cNvSpPr/>
          <p:nvPr/>
        </p:nvSpPr>
        <p:spPr>
          <a:xfrm>
            <a:off x="4860847" y="1610576"/>
            <a:ext cx="2099202" cy="288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64ABE-503F-4ED8-B7B6-BE3E662CF83D}"/>
              </a:ext>
            </a:extLst>
          </p:cNvPr>
          <p:cNvSpPr/>
          <p:nvPr/>
        </p:nvSpPr>
        <p:spPr>
          <a:xfrm>
            <a:off x="4860847" y="2002625"/>
            <a:ext cx="1725601" cy="25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5DEAD-2D64-4CE0-B684-840B7AAFA51A}"/>
              </a:ext>
            </a:extLst>
          </p:cNvPr>
          <p:cNvSpPr/>
          <p:nvPr/>
        </p:nvSpPr>
        <p:spPr>
          <a:xfrm>
            <a:off x="4461882" y="2669113"/>
            <a:ext cx="1211319" cy="25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93369-BA2A-47E9-92EC-E0A9DD563A7D}"/>
              </a:ext>
            </a:extLst>
          </p:cNvPr>
          <p:cNvSpPr/>
          <p:nvPr/>
        </p:nvSpPr>
        <p:spPr>
          <a:xfrm>
            <a:off x="5264425" y="2364693"/>
            <a:ext cx="1695623" cy="25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CD55D7-36DC-4AB3-9039-2807C0146800}"/>
              </a:ext>
            </a:extLst>
          </p:cNvPr>
          <p:cNvSpPr/>
          <p:nvPr/>
        </p:nvSpPr>
        <p:spPr>
          <a:xfrm>
            <a:off x="2324629" y="5009886"/>
            <a:ext cx="345927" cy="304416"/>
          </a:xfrm>
          <a:prstGeom prst="ellipse">
            <a:avLst/>
          </a:prstGeom>
          <a:solidFill>
            <a:srgbClr val="DB9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4AB6ED-B844-47F7-BBC8-A6D344C4FD3C}"/>
              </a:ext>
            </a:extLst>
          </p:cNvPr>
          <p:cNvSpPr/>
          <p:nvPr/>
        </p:nvSpPr>
        <p:spPr>
          <a:xfrm>
            <a:off x="3544598" y="4857678"/>
            <a:ext cx="345927" cy="3044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9D1DF4-7862-43D9-BA86-08C917DD8E11}"/>
              </a:ext>
            </a:extLst>
          </p:cNvPr>
          <p:cNvSpPr/>
          <p:nvPr/>
        </p:nvSpPr>
        <p:spPr>
          <a:xfrm>
            <a:off x="2670555" y="6047667"/>
            <a:ext cx="198333" cy="1821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E699F3-4C37-4F34-8AB8-63F596505900}"/>
              </a:ext>
            </a:extLst>
          </p:cNvPr>
          <p:cNvSpPr/>
          <p:nvPr/>
        </p:nvSpPr>
        <p:spPr>
          <a:xfrm>
            <a:off x="1964866" y="6006152"/>
            <a:ext cx="242150" cy="2536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41DF6-7890-467F-9BCD-68EAAF93B980}"/>
              </a:ext>
            </a:extLst>
          </p:cNvPr>
          <p:cNvSpPr/>
          <p:nvPr/>
        </p:nvSpPr>
        <p:spPr>
          <a:xfrm>
            <a:off x="5184817" y="3150934"/>
            <a:ext cx="1451260" cy="36928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1846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 </a:t>
            </a:r>
            <a:r>
              <a:rPr lang="en-US" sz="1846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yelllow</a:t>
            </a:r>
            <a:endParaRPr lang="en-US" sz="1846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867FF-763A-4919-94DF-695FDB236CB9}"/>
              </a:ext>
            </a:extLst>
          </p:cNvPr>
          <p:cNvSpPr/>
          <p:nvPr/>
        </p:nvSpPr>
        <p:spPr>
          <a:xfrm>
            <a:off x="5183827" y="3513002"/>
            <a:ext cx="1856820" cy="36928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1846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 a pink sheep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A9F5B0-C1C3-45C4-B411-1AD1C0F2379D}"/>
              </a:ext>
            </a:extLst>
          </p:cNvPr>
          <p:cNvSpPr/>
          <p:nvPr/>
        </p:nvSpPr>
        <p:spPr>
          <a:xfrm>
            <a:off x="5301550" y="3854483"/>
            <a:ext cx="1797509" cy="36928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1846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 a blue horse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45EE7C-2A2F-412B-9C2B-8827974EA3CE}"/>
              </a:ext>
            </a:extLst>
          </p:cNvPr>
          <p:cNvSpPr/>
          <p:nvPr/>
        </p:nvSpPr>
        <p:spPr>
          <a:xfrm>
            <a:off x="5567113" y="5399627"/>
            <a:ext cx="345927" cy="3044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33C408-D5F6-46C2-AAE8-A4241C686173}"/>
              </a:ext>
            </a:extLst>
          </p:cNvPr>
          <p:cNvSpPr/>
          <p:nvPr/>
        </p:nvSpPr>
        <p:spPr>
          <a:xfrm>
            <a:off x="4075018" y="5678674"/>
            <a:ext cx="345927" cy="304416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7DEB46-DFDA-424F-AF5F-4F5301160110}"/>
              </a:ext>
            </a:extLst>
          </p:cNvPr>
          <p:cNvSpPr/>
          <p:nvPr/>
        </p:nvSpPr>
        <p:spPr>
          <a:xfrm>
            <a:off x="3057994" y="5399627"/>
            <a:ext cx="92246" cy="129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A4F9AA-C97D-4F14-AD6B-5AF0E9CAB026}"/>
              </a:ext>
            </a:extLst>
          </p:cNvPr>
          <p:cNvSpPr/>
          <p:nvPr/>
        </p:nvSpPr>
        <p:spPr>
          <a:xfrm>
            <a:off x="4679238" y="5484956"/>
            <a:ext cx="92246" cy="129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DDFEC0-C50C-4E9C-B19F-5B113C095560}"/>
              </a:ext>
            </a:extLst>
          </p:cNvPr>
          <p:cNvSpPr/>
          <p:nvPr/>
        </p:nvSpPr>
        <p:spPr>
          <a:xfrm>
            <a:off x="4983648" y="6093783"/>
            <a:ext cx="92246" cy="129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val="38173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cow</a:t>
            </a:r>
            <a:endParaRPr lang="ar-AE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ROP3692I\lgi01a2014051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04864"/>
            <a:ext cx="6215074" cy="4048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8908"/>
            <a:ext cx="7772400" cy="2203938"/>
          </a:xfrm>
        </p:spPr>
        <p:txBody>
          <a:bodyPr/>
          <a:lstStyle/>
          <a:p>
            <a:r>
              <a:rPr lang="en-US" dirty="0"/>
              <a:t>Unit 5</a:t>
            </a:r>
            <a:endParaRPr lang="ar-A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35245"/>
            <a:ext cx="6858000" cy="1528396"/>
          </a:xfrm>
        </p:spPr>
        <p:txBody>
          <a:bodyPr/>
          <a:lstStyle/>
          <a:p>
            <a:r>
              <a:rPr lang="en-US" dirty="0"/>
              <a:t>On the farm</a:t>
            </a:r>
            <a:endParaRPr lang="ar-A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E66E8-FD4C-4E10-833C-5A78B1B50C9D}"/>
              </a:ext>
            </a:extLst>
          </p:cNvPr>
          <p:cNvSpPr/>
          <p:nvPr/>
        </p:nvSpPr>
        <p:spPr>
          <a:xfrm>
            <a:off x="3286119" y="4137488"/>
            <a:ext cx="2571760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Lesson 4 </a:t>
            </a:r>
          </a:p>
        </p:txBody>
      </p:sp>
    </p:spTree>
    <p:extLst>
      <p:ext uri="{BB962C8B-B14F-4D97-AF65-F5344CB8AC3E}">
        <p14:creationId xmlns:p14="http://schemas.microsoft.com/office/powerpoint/2010/main" val="157463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7836CE-CC91-4AEB-981D-8A63CDFA7920}"/>
              </a:ext>
            </a:extLst>
          </p:cNvPr>
          <p:cNvSpPr/>
          <p:nvPr/>
        </p:nvSpPr>
        <p:spPr>
          <a:xfrm>
            <a:off x="1351985" y="1051820"/>
            <a:ext cx="6633769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life cycle of a hen</a:t>
            </a:r>
          </a:p>
        </p:txBody>
      </p:sp>
      <p:pic>
        <p:nvPicPr>
          <p:cNvPr id="4" name="Picture 3" descr="A picture containing orange, bird, yellow&#10;&#10;Description automatically generated">
            <a:extLst>
              <a:ext uri="{FF2B5EF4-FFF2-40B4-BE49-F238E27FC236}">
                <a16:creationId xmlns:a16="http://schemas.microsoft.com/office/drawing/2014/main" id="{40BEF496-20EF-479C-A621-1333D443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2063810"/>
            <a:ext cx="5861538" cy="43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0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7836CE-CC91-4AEB-981D-8A63CDFA7920}"/>
              </a:ext>
            </a:extLst>
          </p:cNvPr>
          <p:cNvSpPr/>
          <p:nvPr/>
        </p:nvSpPr>
        <p:spPr>
          <a:xfrm>
            <a:off x="381453" y="4677134"/>
            <a:ext cx="8796220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chick </a:t>
            </a:r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grows </a:t>
            </a:r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inside the egg</a:t>
            </a:r>
          </a:p>
        </p:txBody>
      </p:sp>
      <p:pic>
        <p:nvPicPr>
          <p:cNvPr id="1026" name="Picture 2" descr="Image result for the chick grows inside the egg">
            <a:hlinkClick r:id="rId2"/>
            <a:extLst>
              <a:ext uri="{FF2B5EF4-FFF2-40B4-BE49-F238E27FC236}">
                <a16:creationId xmlns:a16="http://schemas.microsoft.com/office/drawing/2014/main" id="{40E4DDF9-6441-4F7C-B281-F6A9B0C8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76" y="593395"/>
            <a:ext cx="7263568" cy="40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03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7836CE-CC91-4AEB-981D-8A63CDFA7920}"/>
              </a:ext>
            </a:extLst>
          </p:cNvPr>
          <p:cNvSpPr/>
          <p:nvPr/>
        </p:nvSpPr>
        <p:spPr>
          <a:xfrm>
            <a:off x="2619243" y="4677134"/>
            <a:ext cx="4320636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chick eats</a:t>
            </a:r>
          </a:p>
        </p:txBody>
      </p:sp>
      <p:pic>
        <p:nvPicPr>
          <p:cNvPr id="3" name="Picture 2" descr="A bird sitting on top of a piece of chicken&#10;&#10;Description automatically generated">
            <a:extLst>
              <a:ext uri="{FF2B5EF4-FFF2-40B4-BE49-F238E27FC236}">
                <a16:creationId xmlns:a16="http://schemas.microsoft.com/office/drawing/2014/main" id="{B25DAD99-845E-476D-8C92-EF0BC150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722772"/>
            <a:ext cx="5627077" cy="3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8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ird sitting on top of a chicken&#10;&#10;Description automatically generated">
            <a:extLst>
              <a:ext uri="{FF2B5EF4-FFF2-40B4-BE49-F238E27FC236}">
                <a16:creationId xmlns:a16="http://schemas.microsoft.com/office/drawing/2014/main" id="{92F08ABA-B7BE-44C2-8501-585CCA4C0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49" y="263769"/>
            <a:ext cx="3705216" cy="41992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7836CE-CC91-4AEB-981D-8A63CDFA7920}"/>
              </a:ext>
            </a:extLst>
          </p:cNvPr>
          <p:cNvSpPr/>
          <p:nvPr/>
        </p:nvSpPr>
        <p:spPr>
          <a:xfrm>
            <a:off x="1470691" y="4677134"/>
            <a:ext cx="6617739" cy="1107946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hen </a:t>
            </a:r>
            <a:r>
              <a:rPr lang="en-US" sz="664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lays</a:t>
            </a:r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 egg</a:t>
            </a:r>
          </a:p>
        </p:txBody>
      </p:sp>
    </p:spTree>
    <p:extLst>
      <p:ext uri="{BB962C8B-B14F-4D97-AF65-F5344CB8AC3E}">
        <p14:creationId xmlns:p14="http://schemas.microsoft.com/office/powerpoint/2010/main" val="3329298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C41B0-5FCB-42A7-A980-071B9F4D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8" y="523861"/>
            <a:ext cx="5030146" cy="60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6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C288B-0025-4BAF-8A17-8FA4CA25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52"/>
          <a:stretch/>
        </p:blipFill>
        <p:spPr>
          <a:xfrm>
            <a:off x="231858" y="263769"/>
            <a:ext cx="4458911" cy="58795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BAA1BD-C15B-4963-835E-D1DF5520129C}"/>
              </a:ext>
            </a:extLst>
          </p:cNvPr>
          <p:cNvSpPr/>
          <p:nvPr/>
        </p:nvSpPr>
        <p:spPr>
          <a:xfrm>
            <a:off x="4794800" y="2909891"/>
            <a:ext cx="3740349" cy="1619496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activity book </a:t>
            </a:r>
          </a:p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234685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CD5C3-C2F5-434B-A594-D0DD9BD25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92" b="59521"/>
          <a:stretch/>
        </p:blipFill>
        <p:spPr>
          <a:xfrm>
            <a:off x="115929" y="305279"/>
            <a:ext cx="8912142" cy="4842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869C66-9092-4F22-9E6A-D2AF3265B0A9}"/>
              </a:ext>
            </a:extLst>
          </p:cNvPr>
          <p:cNvSpPr/>
          <p:nvPr/>
        </p:nvSpPr>
        <p:spPr>
          <a:xfrm>
            <a:off x="4981492" y="2310997"/>
            <a:ext cx="2142154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g </a:t>
            </a:r>
            <a:r>
              <a:rPr lang="en-US" sz="4985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8B8F0-19B1-476B-9E54-92A8DB01E011}"/>
              </a:ext>
            </a:extLst>
          </p:cNvPr>
          <p:cNvSpPr/>
          <p:nvPr/>
        </p:nvSpPr>
        <p:spPr>
          <a:xfrm>
            <a:off x="4484103" y="3163302"/>
            <a:ext cx="1638812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 e 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B8D916-2CD0-494F-84B2-D91C88DFD688}"/>
              </a:ext>
            </a:extLst>
          </p:cNvPr>
          <p:cNvSpPr/>
          <p:nvPr/>
        </p:nvSpPr>
        <p:spPr>
          <a:xfrm>
            <a:off x="5168033" y="4015606"/>
            <a:ext cx="3076705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  h  </a:t>
            </a:r>
            <a:r>
              <a:rPr lang="en-US" sz="4985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c  k</a:t>
            </a:r>
          </a:p>
        </p:txBody>
      </p:sp>
    </p:spTree>
    <p:extLst>
      <p:ext uri="{BB962C8B-B14F-4D97-AF65-F5344CB8AC3E}">
        <p14:creationId xmlns:p14="http://schemas.microsoft.com/office/powerpoint/2010/main" val="28660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A35D8-F91E-45B1-8627-9C3D4F82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03" r="7652"/>
          <a:stretch/>
        </p:blipFill>
        <p:spPr>
          <a:xfrm>
            <a:off x="231857" y="512835"/>
            <a:ext cx="7447719" cy="59608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529018-28AC-45A2-B8B6-93DD72D9F188}"/>
              </a:ext>
            </a:extLst>
          </p:cNvPr>
          <p:cNvSpPr/>
          <p:nvPr/>
        </p:nvSpPr>
        <p:spPr>
          <a:xfrm>
            <a:off x="2991966" y="1992740"/>
            <a:ext cx="1167529" cy="483031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25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grows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EDF69B-14EB-4541-A394-E2C3843C1E2C}"/>
              </a:ext>
            </a:extLst>
          </p:cNvPr>
          <p:cNvSpPr/>
          <p:nvPr/>
        </p:nvSpPr>
        <p:spPr>
          <a:xfrm>
            <a:off x="3308171" y="3212707"/>
            <a:ext cx="816471" cy="483031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25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3E9D0-BE3C-47BD-9926-BA7D05FBE159}"/>
              </a:ext>
            </a:extLst>
          </p:cNvPr>
          <p:cNvSpPr/>
          <p:nvPr/>
        </p:nvSpPr>
        <p:spPr>
          <a:xfrm>
            <a:off x="3445643" y="4405001"/>
            <a:ext cx="822883" cy="483031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25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33B93-C23A-454E-B175-4539CA982C73}"/>
              </a:ext>
            </a:extLst>
          </p:cNvPr>
          <p:cNvSpPr/>
          <p:nvPr/>
        </p:nvSpPr>
        <p:spPr>
          <a:xfrm>
            <a:off x="5987295" y="1879099"/>
            <a:ext cx="434957" cy="710338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062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CEC91-C3FD-472C-91C6-3BEA928E3119}"/>
              </a:ext>
            </a:extLst>
          </p:cNvPr>
          <p:cNvSpPr/>
          <p:nvPr/>
        </p:nvSpPr>
        <p:spPr>
          <a:xfrm>
            <a:off x="6025630" y="4219844"/>
            <a:ext cx="434957" cy="710338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062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43A27-E7D5-47C6-8B39-A5164F5713C9}"/>
              </a:ext>
            </a:extLst>
          </p:cNvPr>
          <p:cNvSpPr/>
          <p:nvPr/>
        </p:nvSpPr>
        <p:spPr>
          <a:xfrm>
            <a:off x="6017276" y="3112904"/>
            <a:ext cx="434957" cy="710338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062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83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8908"/>
            <a:ext cx="7772400" cy="2203938"/>
          </a:xfrm>
        </p:spPr>
        <p:txBody>
          <a:bodyPr/>
          <a:lstStyle/>
          <a:p>
            <a:r>
              <a:rPr lang="en-US" dirty="0"/>
              <a:t>Unit 5</a:t>
            </a:r>
            <a:endParaRPr lang="ar-A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35245"/>
            <a:ext cx="6858000" cy="1528396"/>
          </a:xfrm>
        </p:spPr>
        <p:txBody>
          <a:bodyPr/>
          <a:lstStyle/>
          <a:p>
            <a:r>
              <a:rPr lang="en-US" dirty="0"/>
              <a:t>On the farm</a:t>
            </a:r>
            <a:endParaRPr lang="ar-A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E66E8-FD4C-4E10-833C-5A78B1B50C9D}"/>
              </a:ext>
            </a:extLst>
          </p:cNvPr>
          <p:cNvSpPr/>
          <p:nvPr/>
        </p:nvSpPr>
        <p:spPr>
          <a:xfrm>
            <a:off x="3286119" y="4137488"/>
            <a:ext cx="2571760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Lesson 5 </a:t>
            </a:r>
          </a:p>
        </p:txBody>
      </p:sp>
    </p:spTree>
    <p:extLst>
      <p:ext uri="{BB962C8B-B14F-4D97-AF65-F5344CB8AC3E}">
        <p14:creationId xmlns:p14="http://schemas.microsoft.com/office/powerpoint/2010/main" val="378003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farmer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user\AppData\Local\Microsoft\Windows\Temporary Internet Files\Content.IE5\4E4XFMCA\farmer-in-the-del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299279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8ACE8C-68FC-4B1F-815B-9BB8CB5B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728" y="2750527"/>
            <a:ext cx="4052544" cy="13569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Animals lay eggs</a:t>
            </a:r>
            <a:endParaRPr lang="ar-AE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065530-1378-4292-ADE3-26B42327F563}"/>
              </a:ext>
            </a:extLst>
          </p:cNvPr>
          <p:cNvSpPr/>
          <p:nvPr/>
        </p:nvSpPr>
        <p:spPr>
          <a:xfrm>
            <a:off x="2393814" y="1924219"/>
            <a:ext cx="4607746" cy="25875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pic>
        <p:nvPicPr>
          <p:cNvPr id="6" name="Picture 5" descr="A bird sitting on top of a chicken&#10;&#10;Description automatically generated">
            <a:extLst>
              <a:ext uri="{FF2B5EF4-FFF2-40B4-BE49-F238E27FC236}">
                <a16:creationId xmlns:a16="http://schemas.microsoft.com/office/drawing/2014/main" id="{B6AEB14B-46B6-4EF8-AC20-30CF24783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" y="4219634"/>
            <a:ext cx="2095231" cy="2374596"/>
          </a:xfrm>
          <a:prstGeom prst="rect">
            <a:avLst/>
          </a:prstGeom>
        </p:spPr>
      </p:pic>
      <p:pic>
        <p:nvPicPr>
          <p:cNvPr id="1026" name="Picture 2" descr="Image result for duck clipart">
            <a:hlinkClick r:id="rId3"/>
            <a:extLst>
              <a:ext uri="{FF2B5EF4-FFF2-40B4-BE49-F238E27FC236}">
                <a16:creationId xmlns:a16="http://schemas.microsoft.com/office/drawing/2014/main" id="{D54C1797-A29F-44DB-A152-A08B1659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78" y="4097790"/>
            <a:ext cx="2036316" cy="23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B5081D-8987-4272-B533-9C0A069FB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" y="546203"/>
            <a:ext cx="2957374" cy="159095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2D9E70-4098-4162-B452-09DB31638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92" y="455646"/>
            <a:ext cx="2036316" cy="20363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331337-B358-4B82-B79B-F3FF05EAE1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49" y="4898689"/>
            <a:ext cx="2218737" cy="1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8ACE8C-68FC-4B1F-815B-9BB8CB5B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728" y="2999594"/>
            <a:ext cx="4052544" cy="13569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Animals don't lay eggs</a:t>
            </a:r>
            <a:endParaRPr lang="ar-AE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065530-1378-4292-ADE3-26B42327F563}"/>
              </a:ext>
            </a:extLst>
          </p:cNvPr>
          <p:cNvSpPr/>
          <p:nvPr/>
        </p:nvSpPr>
        <p:spPr>
          <a:xfrm>
            <a:off x="2006376" y="1924219"/>
            <a:ext cx="4995184" cy="26012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/>
          </a:p>
        </p:txBody>
      </p:sp>
      <p:pic>
        <p:nvPicPr>
          <p:cNvPr id="2050" name="Picture 2" descr="Image result for cow clipart">
            <a:extLst>
              <a:ext uri="{FF2B5EF4-FFF2-40B4-BE49-F238E27FC236}">
                <a16:creationId xmlns:a16="http://schemas.microsoft.com/office/drawing/2014/main" id="{ADCB2F4A-C796-43B0-AA3B-A54DF15B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2" y="347686"/>
            <a:ext cx="2789251" cy="15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9034EF-36C0-49A1-B426-46FC254A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49" y="312425"/>
            <a:ext cx="2789251" cy="2798550"/>
          </a:xfrm>
          <a:prstGeom prst="rect">
            <a:avLst/>
          </a:prstGeom>
        </p:spPr>
      </p:pic>
      <p:pic>
        <p:nvPicPr>
          <p:cNvPr id="2052" name="Picture 4" descr="Image result for rabbit clipart">
            <a:hlinkClick r:id="rId4"/>
            <a:extLst>
              <a:ext uri="{FF2B5EF4-FFF2-40B4-BE49-F238E27FC236}">
                <a16:creationId xmlns:a16="http://schemas.microsoft.com/office/drawing/2014/main" id="{367E19D4-09DC-4478-854E-2C908E53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8" y="3974855"/>
            <a:ext cx="1951892" cy="20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FB4F62-4DA3-4802-BB25-F075375D3F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60" y="3747026"/>
            <a:ext cx="2093211" cy="2487466"/>
          </a:xfrm>
          <a:prstGeom prst="rect">
            <a:avLst/>
          </a:prstGeom>
        </p:spPr>
      </p:pic>
      <p:pic>
        <p:nvPicPr>
          <p:cNvPr id="2054" name="Picture 6" descr="Image result for squirrel clipart">
            <a:hlinkClick r:id="rId7"/>
            <a:extLst>
              <a:ext uri="{FF2B5EF4-FFF2-40B4-BE49-F238E27FC236}">
                <a16:creationId xmlns:a16="http://schemas.microsoft.com/office/drawing/2014/main" id="{0F2745BA-244D-4EF2-B9C1-5D6E47C1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03" y="4525516"/>
            <a:ext cx="1951892" cy="19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02757-AE1B-4847-BD4E-85A08C6F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31"/>
          <a:stretch/>
        </p:blipFill>
        <p:spPr>
          <a:xfrm>
            <a:off x="595808" y="649283"/>
            <a:ext cx="7960073" cy="55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41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348B3-30E0-4F20-9DC7-1B80A8A3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t="-2341" r="4178" b="2341"/>
          <a:stretch/>
        </p:blipFill>
        <p:spPr>
          <a:xfrm>
            <a:off x="416440" y="461061"/>
            <a:ext cx="4306472" cy="5600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FA08F1-89E5-4F72-973A-E661F61B7711}"/>
              </a:ext>
            </a:extLst>
          </p:cNvPr>
          <p:cNvSpPr/>
          <p:nvPr/>
        </p:nvSpPr>
        <p:spPr>
          <a:xfrm>
            <a:off x="4573048" y="3062099"/>
            <a:ext cx="3740349" cy="1619496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activity book </a:t>
            </a:r>
          </a:p>
          <a:p>
            <a:pPr algn="ctr"/>
            <a:r>
              <a:rPr lang="en-US" sz="498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595934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28803-D648-487E-934C-880D97B2B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t="8467" r="4178" b="24578"/>
          <a:stretch/>
        </p:blipFill>
        <p:spPr>
          <a:xfrm>
            <a:off x="803878" y="498800"/>
            <a:ext cx="7000232" cy="60954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123FC8-4572-46F0-8044-43C630001A80}"/>
              </a:ext>
            </a:extLst>
          </p:cNvPr>
          <p:cNvSpPr/>
          <p:nvPr/>
        </p:nvSpPr>
        <p:spPr>
          <a:xfrm>
            <a:off x="2028108" y="3002848"/>
            <a:ext cx="1794560" cy="31537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duck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turtle 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snake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BB7A6-6454-4EE7-8719-7329CF8F4F1D}"/>
              </a:ext>
            </a:extLst>
          </p:cNvPr>
          <p:cNvSpPr/>
          <p:nvPr/>
        </p:nvSpPr>
        <p:spPr>
          <a:xfrm>
            <a:off x="4706443" y="3129688"/>
            <a:ext cx="2143373" cy="31537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cow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tiger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rabbit</a:t>
            </a:r>
          </a:p>
          <a:p>
            <a:pPr algn="ctr"/>
            <a:r>
              <a:rPr lang="en-US" sz="498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squirrel</a:t>
            </a:r>
          </a:p>
        </p:txBody>
      </p:sp>
    </p:spTree>
    <p:extLst>
      <p:ext uri="{BB962C8B-B14F-4D97-AF65-F5344CB8AC3E}">
        <p14:creationId xmlns:p14="http://schemas.microsoft.com/office/powerpoint/2010/main" val="35110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tractor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user\AppData\Local\Microsoft\Windows\Temporary Internet Files\Content.IE5\JNIGGSBT\yman-Little-Green-Tractor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54132"/>
            <a:ext cx="5303868" cy="530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chicks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user\AppData\Local\Microsoft\Windows\Temporary Internet Files\Content.IE5\LA7CUXGD\432663724_1d02f2b99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4460884" cy="446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Feeding the cow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50" name="Picture 6" descr="C:\Users\user\AppData\Local\Microsoft\Windows\Temporary Internet Files\Content.IE5\LA7CUXGD\k256754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294210" cy="323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driving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user\AppData\Local\Microsoft\Windows\Temporary Internet Files\Content.IE5\4E4XFMCA\car_clipa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389446" cy="4389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</a:rPr>
              <a:t>planting</a:t>
            </a:r>
            <a:endParaRPr lang="ar-AE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user\AppData\Local\Microsoft\Windows\Temporary Internet Files\Content.IE5\JNIGGSBT\CCD-PlantSale-Carto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4146064" cy="407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181</Words>
  <Application>Microsoft Office PowerPoint</Application>
  <PresentationFormat>On-screen Show (4:3)</PresentationFormat>
  <Paragraphs>77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Aharoni</vt:lpstr>
      <vt:lpstr>Arial</vt:lpstr>
      <vt:lpstr>Calibri</vt:lpstr>
      <vt:lpstr>Comic Sans MS</vt:lpstr>
      <vt:lpstr>Office Theme</vt:lpstr>
      <vt:lpstr>Unit 5</vt:lpstr>
      <vt:lpstr>farm</vt:lpstr>
      <vt:lpstr>cow</vt:lpstr>
      <vt:lpstr>farmer</vt:lpstr>
      <vt:lpstr>tractor</vt:lpstr>
      <vt:lpstr>chicks</vt:lpstr>
      <vt:lpstr>Feeding the cow</vt:lpstr>
      <vt:lpstr>driving</vt:lpstr>
      <vt:lpstr>planting</vt:lpstr>
      <vt:lpstr>picking</vt:lpstr>
      <vt:lpstr>Collecting eggs</vt:lpstr>
      <vt:lpstr>What is the girl doing ?</vt:lpstr>
      <vt:lpstr>Read the words</vt:lpstr>
      <vt:lpstr>Read the following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</vt:lpstr>
      <vt:lpstr>Animals lay eggs</vt:lpstr>
      <vt:lpstr>Animals don't lay eggs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user</dc:creator>
  <cp:lastModifiedBy>هند عبداللطيف الشحي</cp:lastModifiedBy>
  <cp:revision>8</cp:revision>
  <dcterms:created xsi:type="dcterms:W3CDTF">2017-01-10T20:08:35Z</dcterms:created>
  <dcterms:modified xsi:type="dcterms:W3CDTF">2020-01-14T07:39:39Z</dcterms:modified>
</cp:coreProperties>
</file>