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81" r:id="rId3"/>
    <p:sldId id="282" r:id="rId4"/>
    <p:sldId id="290" r:id="rId5"/>
    <p:sldId id="285" r:id="rId6"/>
    <p:sldId id="283" r:id="rId7"/>
    <p:sldId id="284" r:id="rId8"/>
    <p:sldId id="291" r:id="rId9"/>
    <p:sldId id="292" r:id="rId10"/>
    <p:sldId id="293" r:id="rId11"/>
    <p:sldId id="294" r:id="rId12"/>
    <p:sldId id="295" r:id="rId13"/>
    <p:sldId id="296" r:id="rId14"/>
    <p:sldId id="289" r:id="rId15"/>
    <p:sldId id="297" r:id="rId16"/>
    <p:sldId id="267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Twinkl" panose="020B0604020202020204" charset="0"/>
      <p:regular r:id="rId26"/>
      <p:bold r:id="rId27"/>
    </p:embeddedFont>
    <p:embeddedFont>
      <p:font typeface="Twinkl SemiBold" charset="0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pos="5397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1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9CA4F"/>
    <a:srgbClr val="93C73E"/>
    <a:srgbClr val="5E9432"/>
    <a:srgbClr val="FF8500"/>
    <a:srgbClr val="C2CCFF"/>
    <a:srgbClr val="E6E6E6"/>
    <a:srgbClr val="80C1EB"/>
    <a:srgbClr val="F0DD85"/>
    <a:srgbClr val="EAD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6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19" y="67"/>
      </p:cViewPr>
      <p:guideLst>
        <p:guide orient="horz" pos="2137"/>
        <p:guide pos="2880"/>
        <p:guide pos="340"/>
        <p:guide orient="horz" pos="4065"/>
        <p:guide pos="5397"/>
        <p:guide orient="horz" pos="346"/>
        <p:guide pos="476"/>
        <p:guide orient="horz" pos="482"/>
        <p:guide orient="horz" pos="381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FF425AC-07FA-4D91-9732-1E8A8DA65ADB}" type="datetimeFigureOut">
              <a:rPr lang="en-GB"/>
              <a:pPr>
                <a:defRPr/>
              </a:pPr>
              <a:t>03/01/2021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C003964-92E7-445E-94FE-8CFA1635FA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07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C6E71B-0298-4738-92DC-7B34E3E08948}" type="datetimeFigureOut">
              <a:rPr lang="en-GB"/>
              <a:pPr>
                <a:defRPr/>
              </a:pPr>
              <a:t>03/01/2021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741FAF-8D6C-46ED-976B-F336FC0D7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859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4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96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80430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48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457200" y="1533525"/>
            <a:ext cx="8220075" cy="4881563"/>
          </a:xfrm>
          <a:prstGeom prst="roundRect">
            <a:avLst>
              <a:gd name="adj" fmla="val 2649"/>
            </a:avLst>
          </a:prstGeom>
          <a:solidFill>
            <a:srgbClr val="F0DD85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58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4B6BEFF4-20AD-40E8-8A7E-957AA204F14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51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4B6BEFF4-20AD-40E8-8A7E-957AA204F14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58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4B6BEFF4-20AD-40E8-8A7E-957AA204F14E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11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3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78"/>
          <p:cNvSpPr txBox="1">
            <a:spLocks noChangeArrowheads="1"/>
          </p:cNvSpPr>
          <p:nvPr/>
        </p:nvSpPr>
        <p:spPr bwMode="auto">
          <a:xfrm>
            <a:off x="634206" y="4500172"/>
            <a:ext cx="31877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ar-S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الصـف : </a:t>
            </a:r>
            <a:r>
              <a:rPr lang="ar-AE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الثاني</a:t>
            </a:r>
            <a:endParaRPr lang="en-US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Box 3079"/>
          <p:cNvSpPr txBox="1">
            <a:spLocks noChangeArrowheads="1"/>
          </p:cNvSpPr>
          <p:nvPr/>
        </p:nvSpPr>
        <p:spPr bwMode="auto">
          <a:xfrm>
            <a:off x="471534" y="5369328"/>
            <a:ext cx="44513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7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788" dirty="0">
              <a:solidFill>
                <a:srgbClr val="FFFF00"/>
              </a:solidFill>
              <a:latin typeface="Twinkl" pitchFamily="2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637" y="5909070"/>
            <a:ext cx="1748148" cy="94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172935"/>
            <a:ext cx="11144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0" y="146742"/>
            <a:ext cx="1268413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28722" y="5999566"/>
            <a:ext cx="3056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Sunday, </a:t>
            </a: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/1/202</a:t>
            </a: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20427" y="2468717"/>
            <a:ext cx="6349396" cy="6731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ctr" rtl="1" eaLnBrk="1" hangingPunct="1">
              <a:lnSpc>
                <a:spcPct val="70000"/>
              </a:lnSpc>
              <a:defRPr/>
            </a:pPr>
            <a:r>
              <a:rPr lang="ar-AE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كيف تبدو الأرض؟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87" y="2112884"/>
            <a:ext cx="4082418" cy="3606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415379" y="2180007"/>
            <a:ext cx="30095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تبدو الأرض زرقاء من الفضاء . لأن الماء يغطي معظم مساحة سطح الأرض.تحاط القارات بالماء. الجزر هي قطع صغيرة من اليابسة محاطة بالماء من جميع الاتجاهات.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272" y="345289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</p:spTree>
    <p:extLst>
      <p:ext uri="{BB962C8B-B14F-4D97-AF65-F5344CB8AC3E}">
        <p14:creationId xmlns:p14="http://schemas.microsoft.com/office/powerpoint/2010/main" val="3931835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272" y="345289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19849" y="1283229"/>
            <a:ext cx="806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اكتب الإجابة في خانة المحادثة في برنامج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Teams </a:t>
            </a:r>
            <a:endParaRPr lang="ar-A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5525" y="2341442"/>
            <a:ext cx="437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مم يتكون سطح الأرض؟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7399" y="2770910"/>
            <a:ext cx="437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اليابسة والماء ( القارات والمحيطات). </a:t>
            </a:r>
            <a:endParaRPr lang="en-US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s://cdn-media.tigtagworld.com/tigtag-junior/learning-materials/04_planet_earth/classroom_visuals/Earth_Classroom_visu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8" y="3768211"/>
            <a:ext cx="3066568" cy="217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94699" y="1820419"/>
            <a:ext cx="323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: قراءة الصورة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2089" y="3301040"/>
            <a:ext cx="437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أين يوجد الماء قي صورة الأرض؟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4384" y="3768211"/>
            <a:ext cx="437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الأجزاء الزرقاء من الأرض. </a:t>
            </a:r>
            <a:endParaRPr lang="en-US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5525" y="4441703"/>
            <a:ext cx="437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كم عدد القارات على سطح الأرض؟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6166" y="5156499"/>
            <a:ext cx="437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قارات </a:t>
            </a:r>
            <a:endParaRPr lang="en-US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20894340">
            <a:off x="632868" y="2178742"/>
            <a:ext cx="2125535" cy="523220"/>
          </a:xfrm>
          <a:prstGeom prst="rect">
            <a:avLst/>
          </a:prstGeom>
          <a:solidFill>
            <a:srgbClr val="A9CA4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ar-AE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مرحلي 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4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جولة حول قارات العال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9"/>
          <a:stretch/>
        </p:blipFill>
        <p:spPr bwMode="auto">
          <a:xfrm>
            <a:off x="812523" y="1638869"/>
            <a:ext cx="7099302" cy="399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814221" y="3439158"/>
            <a:ext cx="772358" cy="67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62174" y="2876365"/>
            <a:ext cx="772358" cy="67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44322" y="3638094"/>
            <a:ext cx="772358" cy="67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1170" y="2201662"/>
            <a:ext cx="772358" cy="67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62174" y="4788564"/>
            <a:ext cx="772358" cy="67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30788" y="2201662"/>
            <a:ext cx="772358" cy="67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74123" y="2027609"/>
            <a:ext cx="772358" cy="67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62795" y="410018"/>
            <a:ext cx="2308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القارات في العالم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2523" y="868121"/>
            <a:ext cx="6959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في الوقت الحاضر يعرف العلماء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القارات</a:t>
            </a: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:بأنها عبارة عن كتلة ضخمة من الأرض ذات أشكال وأحجام مختلفة ، التي تفصل ما بينها مسطحات مائية كبيرة الحجم.</a:t>
            </a:r>
          </a:p>
          <a:p>
            <a:pPr algn="r" rtl="1"/>
            <a:endParaRPr lang="ar-A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2522" y="5777433"/>
            <a:ext cx="6959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ترتيب القارات حسب المساحة: قارة أسيا , أفريقيا ,أمريكا الشمالية , أمريكا الجنوبية , القارة القطبية الجنوبية, أوروبا وأستراليا </a:t>
            </a:r>
          </a:p>
          <a:p>
            <a:pPr algn="r" rtl="1"/>
            <a:endParaRPr lang="ar-A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1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006" y="147651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  <p:sp>
        <p:nvSpPr>
          <p:cNvPr id="4" name="Rectangle 3"/>
          <p:cNvSpPr/>
          <p:nvPr/>
        </p:nvSpPr>
        <p:spPr>
          <a:xfrm>
            <a:off x="3768571" y="176347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ar-AE" sz="2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ArabicKufi-Regular"/>
              </a:rPr>
              <a:t>الجزيرة هي أيّ مساحة من الأرض تحيط بها المياه، ومساحتها تقلّ عن مساحة القارات، وتتواجد الجزر في المحيطات، والبحار، والأنهار، والبحيرات.</a:t>
            </a:r>
            <a:b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8054" y="1070981"/>
            <a:ext cx="323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هي الجزيرة؟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ما هي الجزي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64" y="1763478"/>
            <a:ext cx="3440054" cy="163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1751" y="3714774"/>
            <a:ext cx="66271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أسماء بعض الجزر:</a:t>
            </a:r>
          </a:p>
          <a:p>
            <a:pPr algn="r" rtl="1"/>
            <a:r>
              <a:rPr lang="ar-AE" dirty="0">
                <a:solidFill>
                  <a:srgbClr val="333333"/>
                </a:solidFill>
                <a:latin typeface="DroidArabicKufi-Regular"/>
              </a:rPr>
              <a:t> </a:t>
            </a:r>
            <a:r>
              <a:rPr lang="ar-AE" sz="24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ArabicKufi-Regular"/>
              </a:rPr>
              <a:t>هناك العديد من البلدان المصنفة من ضمن الجزر، مثل: أندونيسيا، ومدغشقر، والفلبين، واليابان، وبريطانيا العظمى التي تجمع بين إنجلترا، وأسكتلندا، وويلز، بالإضافة إلى العديد من الجزر البركانية، وهي: سومطرة في أندونيسيا وجزر هاواي .</a:t>
            </a:r>
            <a:b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6251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231" y="1420428"/>
            <a:ext cx="562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: المقارنة – (مخطط فن)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272" y="345289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3996" y="2033902"/>
            <a:ext cx="755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قارن بين الجزيرة والقارة , كيف تتشابهان وكيف تختلفان 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894340">
            <a:off x="31013" y="1417199"/>
            <a:ext cx="2125535" cy="523220"/>
          </a:xfrm>
          <a:prstGeom prst="rect">
            <a:avLst/>
          </a:prstGeom>
          <a:solidFill>
            <a:srgbClr val="A9CA4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ar-AE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مرحلي 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958788" y="2495567"/>
            <a:ext cx="4053104" cy="32056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851654" y="2516067"/>
            <a:ext cx="4026707" cy="318517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33208" y="2530714"/>
            <a:ext cx="102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 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142" y="2581388"/>
            <a:ext cx="1020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الجزيرة 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70032" y="3584392"/>
            <a:ext cx="1020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كلاهما قطع من اليابسة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1690" y="3303323"/>
            <a:ext cx="2155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مساحة كبيرة جدا ومستمرة من اليابسة وتحاط بالمحيطات.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7608" y="3215061"/>
            <a:ext cx="2975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قطع صغيرة من الأرض  وتتشكل في مياة المحيطات والبحيرات والأنهار وقد تكون جزر أصطناعية من صنع الإنسان.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7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805" y="4276997"/>
            <a:ext cx="297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جزيرة ياس السياحية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272" y="345289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63" y="1196113"/>
            <a:ext cx="2199628" cy="1542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7381" y="2608563"/>
            <a:ext cx="4689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أنا واحدة من جزر أبوظبي الجميلة ومن خصائص هذه الجزيرة:</a:t>
            </a:r>
          </a:p>
          <a:p>
            <a:pPr algn="ctr" rtl="1"/>
            <a:r>
              <a:rPr lang="ar-A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أنها تعتبر مركزاً للترفيه العائلي وتضمّ عالم فيراري أبوظبي وعالم ووارنر براذرز أبوظبي. هل عرفتني؟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كم عدد جزر أبو ظبي - مقال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21" y="4382715"/>
            <a:ext cx="2654079" cy="161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59189" y="1967381"/>
            <a:ext cx="2425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جزيرة المغامرات</a:t>
            </a:r>
          </a:p>
        </p:txBody>
      </p:sp>
      <p:pic>
        <p:nvPicPr>
          <p:cNvPr id="5126" name="Picture 6" descr="جزيرة ياس السياحية - موضو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2" y="2552156"/>
            <a:ext cx="310515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5251337"/>
            <a:ext cx="562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كم عدد الجزر في أبوظبي؟ اذكر عددا منها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604" y="1954549"/>
            <a:ext cx="5628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:من أنا ؟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9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0920" y="1311276"/>
            <a:ext cx="307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التقييم الختامي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272" y="345289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58" y="1877153"/>
            <a:ext cx="7412684" cy="48582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110DB-9F58-4E40-B467-E87B4A545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1" y="1504464"/>
            <a:ext cx="3227901" cy="922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2DA087-FB4C-459B-85BE-6CD2B9156662}"/>
              </a:ext>
            </a:extLst>
          </p:cNvPr>
          <p:cNvSpPr txBox="1"/>
          <p:nvPr/>
        </p:nvSpPr>
        <p:spPr>
          <a:xfrm>
            <a:off x="395060" y="2196324"/>
            <a:ext cx="46563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https://app.classkick.com/#/login/Y64NOM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афика 23"/>
          <p:cNvGrpSpPr>
            <a:grpSpLocks/>
          </p:cNvGrpSpPr>
          <p:nvPr/>
        </p:nvGrpSpPr>
        <p:grpSpPr bwMode="auto">
          <a:xfrm flipH="1">
            <a:off x="267302" y="2920207"/>
            <a:ext cx="9102725" cy="2943225"/>
            <a:chOff x="-13288195" y="1130453"/>
            <a:chExt cx="31801476" cy="9028273"/>
          </a:xfrm>
        </p:grpSpPr>
        <p:grpSp>
          <p:nvGrpSpPr>
            <p:cNvPr id="3" name="Графика 23"/>
            <p:cNvGrpSpPr/>
            <p:nvPr/>
          </p:nvGrpSpPr>
          <p:grpSpPr>
            <a:xfrm>
              <a:off x="16983646" y="5158651"/>
              <a:ext cx="948152" cy="2002379"/>
              <a:chOff x="16983646" y="5158651"/>
              <a:chExt cx="948152" cy="2002379"/>
            </a:xfrm>
            <a:solidFill>
              <a:schemeClr val="accent1"/>
            </a:solidFill>
          </p:grpSpPr>
          <p:sp>
            <p:nvSpPr>
              <p:cNvPr id="38" name="Свободна форма: фигура 26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Свободна форма: фигура 27"/>
              <p:cNvSpPr/>
              <p:nvPr/>
            </p:nvSpPr>
            <p:spPr>
              <a:xfrm>
                <a:off x="17304357" y="5886560"/>
                <a:ext cx="535028" cy="1174733"/>
              </a:xfrm>
              <a:custGeom>
                <a:avLst/>
                <a:gdLst>
                  <a:gd name="connsiteX0" fmla="*/ 531142 w 535028"/>
                  <a:gd name="connsiteY0" fmla="*/ 989562 h 1174733"/>
                  <a:gd name="connsiteX1" fmla="*/ 347654 w 535028"/>
                  <a:gd name="connsiteY1" fmla="*/ 282166 h 1174733"/>
                  <a:gd name="connsiteX2" fmla="*/ 328137 w 535028"/>
                  <a:gd name="connsiteY2" fmla="*/ 192602 h 1174733"/>
                  <a:gd name="connsiteX3" fmla="*/ 309114 w 535028"/>
                  <a:gd name="connsiteY3" fmla="*/ 102939 h 1174733"/>
                  <a:gd name="connsiteX4" fmla="*/ 283553 w 535028"/>
                  <a:gd name="connsiteY4" fmla="*/ 0 h 1174733"/>
                  <a:gd name="connsiteX5" fmla="*/ 0 w 535028"/>
                  <a:gd name="connsiteY5" fmla="*/ 70641 h 1174733"/>
                  <a:gd name="connsiteX6" fmla="*/ 25562 w 535028"/>
                  <a:gd name="connsiteY6" fmla="*/ 173382 h 1174733"/>
                  <a:gd name="connsiteX7" fmla="*/ 53104 w 535028"/>
                  <a:gd name="connsiteY7" fmla="*/ 284049 h 1174733"/>
                  <a:gd name="connsiteX8" fmla="*/ 262847 w 535028"/>
                  <a:gd name="connsiteY8" fmla="*/ 1065751 h 1174733"/>
                  <a:gd name="connsiteX9" fmla="*/ 381737 w 535028"/>
                  <a:gd name="connsiteY9" fmla="*/ 1174734 h 1174733"/>
                  <a:gd name="connsiteX10" fmla="*/ 513506 w 535028"/>
                  <a:gd name="connsiteY10" fmla="*/ 1098644 h 1174733"/>
                  <a:gd name="connsiteX11" fmla="*/ 531142 w 535028"/>
                  <a:gd name="connsiteY11" fmla="*/ 989562 h 117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5028" h="1174733">
                    <a:moveTo>
                      <a:pt x="531142" y="989562"/>
                    </a:moveTo>
                    <a:cubicBezTo>
                      <a:pt x="470904" y="748810"/>
                      <a:pt x="401552" y="520937"/>
                      <a:pt x="347654" y="282166"/>
                    </a:cubicBezTo>
                    <a:cubicBezTo>
                      <a:pt x="341017" y="252344"/>
                      <a:pt x="334577" y="222523"/>
                      <a:pt x="328137" y="192602"/>
                    </a:cubicBezTo>
                    <a:cubicBezTo>
                      <a:pt x="321697" y="162780"/>
                      <a:pt x="315356" y="132860"/>
                      <a:pt x="309114" y="102939"/>
                    </a:cubicBezTo>
                    <a:cubicBezTo>
                      <a:pt x="293361" y="39531"/>
                      <a:pt x="283553" y="0"/>
                      <a:pt x="283553" y="0"/>
                    </a:cubicBezTo>
                    <a:lnTo>
                      <a:pt x="0" y="70641"/>
                    </a:lnTo>
                    <a:cubicBezTo>
                      <a:pt x="0" y="70641"/>
                      <a:pt x="9808" y="110172"/>
                      <a:pt x="25562" y="173382"/>
                    </a:cubicBezTo>
                    <a:cubicBezTo>
                      <a:pt x="33487" y="204987"/>
                      <a:pt x="42801" y="242536"/>
                      <a:pt x="53104" y="284049"/>
                    </a:cubicBezTo>
                    <a:cubicBezTo>
                      <a:pt x="104326" y="550560"/>
                      <a:pt x="213309" y="788341"/>
                      <a:pt x="262847" y="1065751"/>
                    </a:cubicBezTo>
                    <a:cubicBezTo>
                      <a:pt x="272754" y="1125196"/>
                      <a:pt x="322292" y="1174734"/>
                      <a:pt x="381737" y="1174734"/>
                    </a:cubicBezTo>
                    <a:cubicBezTo>
                      <a:pt x="431274" y="1174734"/>
                      <a:pt x="490719" y="1145011"/>
                      <a:pt x="513506" y="1098644"/>
                    </a:cubicBezTo>
                    <a:cubicBezTo>
                      <a:pt x="532926" y="1066742"/>
                      <a:pt x="540257" y="1027707"/>
                      <a:pt x="531142" y="989562"/>
                    </a:cubicBezTo>
                    <a:close/>
                  </a:path>
                </a:pathLst>
              </a:custGeom>
              <a:solidFill>
                <a:srgbClr val="E24862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Свободна форма: фигура 28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Графика 23"/>
            <p:cNvGrpSpPr/>
            <p:nvPr/>
          </p:nvGrpSpPr>
          <p:grpSpPr>
            <a:xfrm>
              <a:off x="16695887" y="1130453"/>
              <a:ext cx="1676732" cy="2646503"/>
              <a:chOff x="16695887" y="1130453"/>
              <a:chExt cx="1676732" cy="2646503"/>
            </a:xfrm>
            <a:solidFill>
              <a:schemeClr val="accent1"/>
            </a:solidFill>
          </p:grpSpPr>
          <p:sp>
            <p:nvSpPr>
              <p:cNvPr id="36" name="Свободна форма: фигура 30"/>
              <p:cNvSpPr/>
              <p:nvPr/>
            </p:nvSpPr>
            <p:spPr>
              <a:xfrm>
                <a:off x="16695887" y="1130453"/>
                <a:ext cx="1676732" cy="2646503"/>
              </a:xfrm>
              <a:custGeom>
                <a:avLst/>
                <a:gdLst>
                  <a:gd name="connsiteX0" fmla="*/ 1648362 w 1676732"/>
                  <a:gd name="connsiteY0" fmla="*/ 1596898 h 2646503"/>
                  <a:gd name="connsiteX1" fmla="*/ 1347868 w 1676732"/>
                  <a:gd name="connsiteY1" fmla="*/ 1153438 h 2646503"/>
                  <a:gd name="connsiteX2" fmla="*/ 1258700 w 1676732"/>
                  <a:gd name="connsiteY2" fmla="*/ 1095578 h 2646503"/>
                  <a:gd name="connsiteX3" fmla="*/ 872010 w 1676732"/>
                  <a:gd name="connsiteY3" fmla="*/ 993332 h 2646503"/>
                  <a:gd name="connsiteX4" fmla="*/ 714678 w 1676732"/>
                  <a:gd name="connsiteY4" fmla="*/ 392541 h 2646503"/>
                  <a:gd name="connsiteX5" fmla="*/ 705267 w 1676732"/>
                  <a:gd name="connsiteY5" fmla="*/ 357468 h 2646503"/>
                  <a:gd name="connsiteX6" fmla="*/ 741033 w 1676732"/>
                  <a:gd name="connsiteY6" fmla="*/ 60342 h 2646503"/>
                  <a:gd name="connsiteX7" fmla="*/ 673563 w 1676732"/>
                  <a:gd name="connsiteY7" fmla="*/ 1887 h 2646503"/>
                  <a:gd name="connsiteX8" fmla="*/ 70096 w 1676732"/>
                  <a:gd name="connsiteY8" fmla="*/ 164668 h 2646503"/>
                  <a:gd name="connsiteX9" fmla="*/ 41066 w 1676732"/>
                  <a:gd name="connsiteY9" fmla="*/ 249080 h 2646503"/>
                  <a:gd name="connsiteX10" fmla="*/ 221185 w 1676732"/>
                  <a:gd name="connsiteY10" fmla="*/ 488049 h 2646503"/>
                  <a:gd name="connsiteX11" fmla="*/ 390604 w 1676732"/>
                  <a:gd name="connsiteY11" fmla="*/ 1116582 h 2646503"/>
                  <a:gd name="connsiteX12" fmla="*/ 324521 w 1676732"/>
                  <a:gd name="connsiteY12" fmla="*/ 1162850 h 2646503"/>
                  <a:gd name="connsiteX13" fmla="*/ 28385 w 1676732"/>
                  <a:gd name="connsiteY13" fmla="*/ 2033324 h 2646503"/>
                  <a:gd name="connsiteX14" fmla="*/ 721713 w 1676732"/>
                  <a:gd name="connsiteY14" fmla="*/ 2637187 h 2646503"/>
                  <a:gd name="connsiteX15" fmla="*/ 830893 w 1676732"/>
                  <a:gd name="connsiteY15" fmla="*/ 2644519 h 2646503"/>
                  <a:gd name="connsiteX16" fmla="*/ 1647967 w 1676732"/>
                  <a:gd name="connsiteY16" fmla="*/ 2031045 h 2646503"/>
                  <a:gd name="connsiteX17" fmla="*/ 1668673 w 1676732"/>
                  <a:gd name="connsiteY17" fmla="*/ 1925431 h 2646503"/>
                  <a:gd name="connsiteX18" fmla="*/ 1648362 w 1676732"/>
                  <a:gd name="connsiteY18" fmla="*/ 1596898 h 264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76732" h="2646503">
                    <a:moveTo>
                      <a:pt x="1648362" y="1596898"/>
                    </a:moveTo>
                    <a:cubicBezTo>
                      <a:pt x="1598726" y="1412817"/>
                      <a:pt x="1490140" y="1260142"/>
                      <a:pt x="1347868" y="1153438"/>
                    </a:cubicBezTo>
                    <a:cubicBezTo>
                      <a:pt x="1319433" y="1132137"/>
                      <a:pt x="1289612" y="1112718"/>
                      <a:pt x="1258700" y="1095578"/>
                    </a:cubicBezTo>
                    <a:cubicBezTo>
                      <a:pt x="1140801" y="1032566"/>
                      <a:pt x="1006654" y="998286"/>
                      <a:pt x="872010" y="993332"/>
                    </a:cubicBezTo>
                    <a:cubicBezTo>
                      <a:pt x="820590" y="793795"/>
                      <a:pt x="772539" y="593168"/>
                      <a:pt x="714678" y="392541"/>
                    </a:cubicBezTo>
                    <a:cubicBezTo>
                      <a:pt x="711409" y="380552"/>
                      <a:pt x="708337" y="368961"/>
                      <a:pt x="705267" y="357468"/>
                    </a:cubicBezTo>
                    <a:lnTo>
                      <a:pt x="741033" y="60342"/>
                    </a:lnTo>
                    <a:cubicBezTo>
                      <a:pt x="745590" y="22495"/>
                      <a:pt x="710419" y="-8020"/>
                      <a:pt x="673563" y="1887"/>
                    </a:cubicBezTo>
                    <a:lnTo>
                      <a:pt x="70096" y="164668"/>
                    </a:lnTo>
                    <a:cubicBezTo>
                      <a:pt x="33240" y="174575"/>
                      <a:pt x="18180" y="218565"/>
                      <a:pt x="41066" y="249080"/>
                    </a:cubicBezTo>
                    <a:lnTo>
                      <a:pt x="221185" y="488049"/>
                    </a:lnTo>
                    <a:lnTo>
                      <a:pt x="390604" y="1116582"/>
                    </a:lnTo>
                    <a:cubicBezTo>
                      <a:pt x="367717" y="1131047"/>
                      <a:pt x="345624" y="1146403"/>
                      <a:pt x="324521" y="1162850"/>
                    </a:cubicBezTo>
                    <a:cubicBezTo>
                      <a:pt x="66529" y="1362585"/>
                      <a:pt x="-60882" y="1701918"/>
                      <a:pt x="28385" y="2033324"/>
                    </a:cubicBezTo>
                    <a:cubicBezTo>
                      <a:pt x="117652" y="2364731"/>
                      <a:pt x="398233" y="2594090"/>
                      <a:pt x="721713" y="2637187"/>
                    </a:cubicBezTo>
                    <a:cubicBezTo>
                      <a:pt x="757678" y="2641943"/>
                      <a:pt x="794137" y="2644519"/>
                      <a:pt x="830893" y="2644519"/>
                    </a:cubicBezTo>
                    <a:cubicBezTo>
                      <a:pt x="1208271" y="2671368"/>
                      <a:pt x="1604572" y="2423680"/>
                      <a:pt x="1647967" y="2031045"/>
                    </a:cubicBezTo>
                    <a:cubicBezTo>
                      <a:pt x="1656586" y="1996270"/>
                      <a:pt x="1663819" y="1961098"/>
                      <a:pt x="1668673" y="1925431"/>
                    </a:cubicBezTo>
                    <a:cubicBezTo>
                      <a:pt x="1683733" y="1818628"/>
                      <a:pt x="1678085" y="1707367"/>
                      <a:pt x="1648362" y="1596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Свободна форма: фигура 31"/>
              <p:cNvSpPr/>
              <p:nvPr/>
            </p:nvSpPr>
            <p:spPr>
              <a:xfrm>
                <a:off x="16858419" y="2651459"/>
                <a:ext cx="1350577" cy="972680"/>
              </a:xfrm>
              <a:custGeom>
                <a:avLst/>
                <a:gdLst>
                  <a:gd name="connsiteX0" fmla="*/ 1283519 w 1350577"/>
                  <a:gd name="connsiteY0" fmla="*/ 0 h 972680"/>
                  <a:gd name="connsiteX1" fmla="*/ 883553 w 1350577"/>
                  <a:gd name="connsiteY1" fmla="*/ 68560 h 972680"/>
                  <a:gd name="connsiteX2" fmla="*/ 743163 w 1350577"/>
                  <a:gd name="connsiteY2" fmla="*/ 74405 h 972680"/>
                  <a:gd name="connsiteX3" fmla="*/ 703434 w 1350577"/>
                  <a:gd name="connsiteY3" fmla="*/ 75693 h 972680"/>
                  <a:gd name="connsiteX4" fmla="*/ 691446 w 1350577"/>
                  <a:gd name="connsiteY4" fmla="*/ 79161 h 972680"/>
                  <a:gd name="connsiteX5" fmla="*/ 659939 w 1350577"/>
                  <a:gd name="connsiteY5" fmla="*/ 84214 h 972680"/>
                  <a:gd name="connsiteX6" fmla="*/ 396201 w 1350577"/>
                  <a:gd name="connsiteY6" fmla="*/ 152477 h 972680"/>
                  <a:gd name="connsiteX7" fmla="*/ 335667 w 1350577"/>
                  <a:gd name="connsiteY7" fmla="*/ 174769 h 972680"/>
                  <a:gd name="connsiteX8" fmla="*/ 319617 w 1350577"/>
                  <a:gd name="connsiteY8" fmla="*/ 180515 h 972680"/>
                  <a:gd name="connsiteX9" fmla="*/ 314267 w 1350577"/>
                  <a:gd name="connsiteY9" fmla="*/ 183289 h 972680"/>
                  <a:gd name="connsiteX10" fmla="*/ 197655 w 1350577"/>
                  <a:gd name="connsiteY10" fmla="*/ 239762 h 972680"/>
                  <a:gd name="connsiteX11" fmla="*/ 0 w 1350577"/>
                  <a:gd name="connsiteY11" fmla="*/ 360534 h 972680"/>
                  <a:gd name="connsiteX12" fmla="*/ 19716 w 1350577"/>
                  <a:gd name="connsiteY12" fmla="*/ 469814 h 972680"/>
                  <a:gd name="connsiteX13" fmla="*/ 527674 w 1350577"/>
                  <a:gd name="connsiteY13" fmla="*/ 948446 h 972680"/>
                  <a:gd name="connsiteX14" fmla="*/ 632793 w 1350577"/>
                  <a:gd name="connsiteY14" fmla="*/ 962713 h 972680"/>
                  <a:gd name="connsiteX15" fmla="*/ 1349305 w 1350577"/>
                  <a:gd name="connsiteY15" fmla="*/ 330713 h 972680"/>
                  <a:gd name="connsiteX16" fmla="*/ 1347323 w 1350577"/>
                  <a:gd name="connsiteY16" fmla="*/ 224603 h 972680"/>
                  <a:gd name="connsiteX17" fmla="*/ 1327706 w 1350577"/>
                  <a:gd name="connsiteY17" fmla="*/ 117503 h 972680"/>
                  <a:gd name="connsiteX18" fmla="*/ 1283519 w 1350577"/>
                  <a:gd name="connsiteY18" fmla="*/ 0 h 97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0577" h="972680">
                    <a:moveTo>
                      <a:pt x="1283519" y="0"/>
                    </a:moveTo>
                    <a:cubicBezTo>
                      <a:pt x="1153731" y="37946"/>
                      <a:pt x="1020474" y="61823"/>
                      <a:pt x="883553" y="68560"/>
                    </a:cubicBezTo>
                    <a:cubicBezTo>
                      <a:pt x="836788" y="70839"/>
                      <a:pt x="789926" y="70740"/>
                      <a:pt x="743163" y="74405"/>
                    </a:cubicBezTo>
                    <a:cubicBezTo>
                      <a:pt x="732364" y="75198"/>
                      <a:pt x="717304" y="74604"/>
                      <a:pt x="703434" y="75693"/>
                    </a:cubicBezTo>
                    <a:cubicBezTo>
                      <a:pt x="701155" y="76882"/>
                      <a:pt x="697093" y="78269"/>
                      <a:pt x="691446" y="79161"/>
                    </a:cubicBezTo>
                    <a:cubicBezTo>
                      <a:pt x="680943" y="80845"/>
                      <a:pt x="670442" y="82431"/>
                      <a:pt x="659939" y="84214"/>
                    </a:cubicBezTo>
                    <a:cubicBezTo>
                      <a:pt x="570277" y="99670"/>
                      <a:pt x="482100" y="122754"/>
                      <a:pt x="396201" y="152477"/>
                    </a:cubicBezTo>
                    <a:cubicBezTo>
                      <a:pt x="375891" y="159511"/>
                      <a:pt x="355680" y="166942"/>
                      <a:pt x="335667" y="174769"/>
                    </a:cubicBezTo>
                    <a:cubicBezTo>
                      <a:pt x="331010" y="176552"/>
                      <a:pt x="325264" y="178434"/>
                      <a:pt x="319617" y="180515"/>
                    </a:cubicBezTo>
                    <a:cubicBezTo>
                      <a:pt x="317833" y="181506"/>
                      <a:pt x="315951" y="182496"/>
                      <a:pt x="314267" y="183289"/>
                    </a:cubicBezTo>
                    <a:cubicBezTo>
                      <a:pt x="274834" y="201123"/>
                      <a:pt x="235799" y="219551"/>
                      <a:pt x="197655" y="239762"/>
                    </a:cubicBezTo>
                    <a:cubicBezTo>
                      <a:pt x="129294" y="275825"/>
                      <a:pt x="63408" y="316446"/>
                      <a:pt x="0" y="360534"/>
                    </a:cubicBezTo>
                    <a:cubicBezTo>
                      <a:pt x="3468" y="396895"/>
                      <a:pt x="9908" y="433355"/>
                      <a:pt x="19716" y="469814"/>
                    </a:cubicBezTo>
                    <a:cubicBezTo>
                      <a:pt x="86988" y="719484"/>
                      <a:pt x="288804" y="897522"/>
                      <a:pt x="527674" y="948446"/>
                    </a:cubicBezTo>
                    <a:cubicBezTo>
                      <a:pt x="561954" y="955778"/>
                      <a:pt x="597027" y="960534"/>
                      <a:pt x="632793" y="962713"/>
                    </a:cubicBezTo>
                    <a:cubicBezTo>
                      <a:pt x="1026023" y="1031670"/>
                      <a:pt x="1372786" y="734444"/>
                      <a:pt x="1349305" y="330713"/>
                    </a:cubicBezTo>
                    <a:cubicBezTo>
                      <a:pt x="1351484" y="295739"/>
                      <a:pt x="1350889" y="260270"/>
                      <a:pt x="1347323" y="224603"/>
                    </a:cubicBezTo>
                    <a:cubicBezTo>
                      <a:pt x="1343756" y="188936"/>
                      <a:pt x="1337316" y="153170"/>
                      <a:pt x="1327706" y="117503"/>
                    </a:cubicBezTo>
                    <a:cubicBezTo>
                      <a:pt x="1316411" y="76189"/>
                      <a:pt x="1301451" y="37054"/>
                      <a:pt x="1283519" y="0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Графика 23"/>
            <p:cNvGrpSpPr/>
            <p:nvPr/>
          </p:nvGrpSpPr>
          <p:grpSpPr>
            <a:xfrm>
              <a:off x="17074007" y="1783264"/>
              <a:ext cx="638538" cy="862746"/>
              <a:chOff x="17074007" y="1783264"/>
              <a:chExt cx="638538" cy="862746"/>
            </a:xfrm>
            <a:solidFill>
              <a:srgbClr val="FCB916"/>
            </a:solidFill>
          </p:grpSpPr>
          <p:sp>
            <p:nvSpPr>
              <p:cNvPr id="32" name="Свободна форма: фигура 33"/>
              <p:cNvSpPr/>
              <p:nvPr/>
            </p:nvSpPr>
            <p:spPr>
              <a:xfrm>
                <a:off x="17074007" y="2328970"/>
                <a:ext cx="187153" cy="187152"/>
              </a:xfrm>
              <a:custGeom>
                <a:avLst/>
                <a:gdLst>
                  <a:gd name="connsiteX0" fmla="*/ 187153 w 187153"/>
                  <a:gd name="connsiteY0" fmla="*/ 93527 h 187152"/>
                  <a:gd name="connsiteX1" fmla="*/ 159709 w 187153"/>
                  <a:gd name="connsiteY1" fmla="*/ 159709 h 187152"/>
                  <a:gd name="connsiteX2" fmla="*/ 93527 w 187153"/>
                  <a:gd name="connsiteY2" fmla="*/ 187153 h 187152"/>
                  <a:gd name="connsiteX3" fmla="*/ 0 w 187153"/>
                  <a:gd name="connsiteY3" fmla="*/ 93626 h 187152"/>
                  <a:gd name="connsiteX4" fmla="*/ 27444 w 187153"/>
                  <a:gd name="connsiteY4" fmla="*/ 27444 h 187152"/>
                  <a:gd name="connsiteX5" fmla="*/ 93626 w 187153"/>
                  <a:gd name="connsiteY5" fmla="*/ 0 h 187152"/>
                  <a:gd name="connsiteX6" fmla="*/ 159808 w 187153"/>
                  <a:gd name="connsiteY6" fmla="*/ 27444 h 187152"/>
                  <a:gd name="connsiteX7" fmla="*/ 187153 w 187153"/>
                  <a:gd name="connsiteY7" fmla="*/ 93527 h 18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53" h="187152">
                    <a:moveTo>
                      <a:pt x="187153" y="93527"/>
                    </a:moveTo>
                    <a:cubicBezTo>
                      <a:pt x="187153" y="119386"/>
                      <a:pt x="176651" y="142767"/>
                      <a:pt x="159709" y="159709"/>
                    </a:cubicBezTo>
                    <a:cubicBezTo>
                      <a:pt x="142768" y="176651"/>
                      <a:pt x="119385" y="187153"/>
                      <a:pt x="93527" y="187153"/>
                    </a:cubicBezTo>
                    <a:cubicBezTo>
                      <a:pt x="41810" y="187153"/>
                      <a:pt x="0" y="145244"/>
                      <a:pt x="0" y="93626"/>
                    </a:cubicBezTo>
                    <a:cubicBezTo>
                      <a:pt x="0" y="67767"/>
                      <a:pt x="10502" y="44386"/>
                      <a:pt x="27444" y="27444"/>
                    </a:cubicBezTo>
                    <a:cubicBezTo>
                      <a:pt x="44385" y="10502"/>
                      <a:pt x="67768" y="0"/>
                      <a:pt x="93626" y="0"/>
                    </a:cubicBezTo>
                    <a:cubicBezTo>
                      <a:pt x="119485" y="0"/>
                      <a:pt x="142866" y="10502"/>
                      <a:pt x="159808" y="27444"/>
                    </a:cubicBezTo>
                    <a:cubicBezTo>
                      <a:pt x="176750" y="44287"/>
                      <a:pt x="187153" y="67668"/>
                      <a:pt x="187153" y="935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Свободна форма: фигура 34"/>
              <p:cNvSpPr/>
              <p:nvPr/>
            </p:nvSpPr>
            <p:spPr>
              <a:xfrm>
                <a:off x="17351516" y="2041436"/>
                <a:ext cx="118890" cy="117633"/>
              </a:xfrm>
              <a:custGeom>
                <a:avLst/>
                <a:gdLst>
                  <a:gd name="connsiteX0" fmla="*/ 118890 w 118890"/>
                  <a:gd name="connsiteY0" fmla="*/ 60256 h 117633"/>
                  <a:gd name="connsiteX1" fmla="*/ 59445 w 118890"/>
                  <a:gd name="connsiteY1" fmla="*/ 117620 h 117633"/>
                  <a:gd name="connsiteX2" fmla="*/ 0 w 118890"/>
                  <a:gd name="connsiteY2" fmla="*/ 57481 h 117633"/>
                  <a:gd name="connsiteX3" fmla="*/ 59445 w 118890"/>
                  <a:gd name="connsiteY3" fmla="*/ 18 h 117633"/>
                  <a:gd name="connsiteX4" fmla="*/ 118890 w 118890"/>
                  <a:gd name="connsiteY4" fmla="*/ 60256 h 11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90" h="117633">
                    <a:moveTo>
                      <a:pt x="118890" y="60256"/>
                    </a:moveTo>
                    <a:cubicBezTo>
                      <a:pt x="118890" y="92653"/>
                      <a:pt x="92240" y="118314"/>
                      <a:pt x="59445" y="117620"/>
                    </a:cubicBezTo>
                    <a:cubicBezTo>
                      <a:pt x="26651" y="116927"/>
                      <a:pt x="0" y="89978"/>
                      <a:pt x="0" y="57481"/>
                    </a:cubicBezTo>
                    <a:cubicBezTo>
                      <a:pt x="0" y="24985"/>
                      <a:pt x="26651" y="-775"/>
                      <a:pt x="59445" y="18"/>
                    </a:cubicBezTo>
                    <a:cubicBezTo>
                      <a:pt x="92240" y="810"/>
                      <a:pt x="118890" y="27858"/>
                      <a:pt x="118890" y="60256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Свободна форма: фигура 35"/>
              <p:cNvSpPr/>
              <p:nvPr/>
            </p:nvSpPr>
            <p:spPr>
              <a:xfrm>
                <a:off x="17447122" y="2382449"/>
                <a:ext cx="265424" cy="263560"/>
              </a:xfrm>
              <a:custGeom>
                <a:avLst/>
                <a:gdLst>
                  <a:gd name="connsiteX0" fmla="*/ 265424 w 265424"/>
                  <a:gd name="connsiteY0" fmla="*/ 131395 h 263560"/>
                  <a:gd name="connsiteX1" fmla="*/ 226687 w 265424"/>
                  <a:gd name="connsiteY1" fmla="*/ 224822 h 263560"/>
                  <a:gd name="connsiteX2" fmla="*/ 133258 w 265424"/>
                  <a:gd name="connsiteY2" fmla="*/ 263561 h 263560"/>
                  <a:gd name="connsiteX3" fmla="*/ 39831 w 265424"/>
                  <a:gd name="connsiteY3" fmla="*/ 224822 h 263560"/>
                  <a:gd name="connsiteX4" fmla="*/ 1092 w 265424"/>
                  <a:gd name="connsiteY4" fmla="*/ 131395 h 263560"/>
                  <a:gd name="connsiteX5" fmla="*/ 100167 w 265424"/>
                  <a:gd name="connsiteY5" fmla="*/ 2597 h 263560"/>
                  <a:gd name="connsiteX6" fmla="*/ 226587 w 265424"/>
                  <a:gd name="connsiteY6" fmla="*/ 38759 h 263560"/>
                  <a:gd name="connsiteX7" fmla="*/ 265424 w 265424"/>
                  <a:gd name="connsiteY7" fmla="*/ 131395 h 26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424" h="263560">
                    <a:moveTo>
                      <a:pt x="265424" y="131395"/>
                    </a:moveTo>
                    <a:cubicBezTo>
                      <a:pt x="265424" y="167854"/>
                      <a:pt x="250662" y="200945"/>
                      <a:pt x="226687" y="224822"/>
                    </a:cubicBezTo>
                    <a:cubicBezTo>
                      <a:pt x="202809" y="248699"/>
                      <a:pt x="169718" y="263561"/>
                      <a:pt x="133258" y="263561"/>
                    </a:cubicBezTo>
                    <a:cubicBezTo>
                      <a:pt x="96799" y="263561"/>
                      <a:pt x="63707" y="248799"/>
                      <a:pt x="39831" y="224822"/>
                    </a:cubicBezTo>
                    <a:cubicBezTo>
                      <a:pt x="15954" y="200945"/>
                      <a:pt x="1092" y="167854"/>
                      <a:pt x="1092" y="131395"/>
                    </a:cubicBezTo>
                    <a:cubicBezTo>
                      <a:pt x="-8815" y="71949"/>
                      <a:pt x="50630" y="22412"/>
                      <a:pt x="100167" y="2597"/>
                    </a:cubicBezTo>
                    <a:cubicBezTo>
                      <a:pt x="149705" y="-7311"/>
                      <a:pt x="189335" y="12504"/>
                      <a:pt x="226587" y="38759"/>
                    </a:cubicBezTo>
                    <a:cubicBezTo>
                      <a:pt x="250662" y="62141"/>
                      <a:pt x="265424" y="94935"/>
                      <a:pt x="265424" y="131395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Свободна форма: фигура 36"/>
              <p:cNvSpPr/>
              <p:nvPr/>
            </p:nvSpPr>
            <p:spPr>
              <a:xfrm>
                <a:off x="17142280" y="1783264"/>
                <a:ext cx="99065" cy="99042"/>
              </a:xfrm>
              <a:custGeom>
                <a:avLst/>
                <a:gdLst>
                  <a:gd name="connsiteX0" fmla="*/ 99065 w 99065"/>
                  <a:gd name="connsiteY0" fmla="*/ 50627 h 99042"/>
                  <a:gd name="connsiteX1" fmla="*/ 28623 w 99065"/>
                  <a:gd name="connsiteY1" fmla="*/ 96499 h 99042"/>
                  <a:gd name="connsiteX2" fmla="*/ 49528 w 99065"/>
                  <a:gd name="connsiteY2" fmla="*/ 0 h 99042"/>
                  <a:gd name="connsiteX3" fmla="*/ 99065 w 99065"/>
                  <a:gd name="connsiteY3" fmla="*/ 50627 h 9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65" h="99042">
                    <a:moveTo>
                      <a:pt x="99065" y="50627"/>
                    </a:moveTo>
                    <a:cubicBezTo>
                      <a:pt x="97976" y="86592"/>
                      <a:pt x="68253" y="106407"/>
                      <a:pt x="28623" y="96499"/>
                    </a:cubicBezTo>
                    <a:cubicBezTo>
                      <a:pt x="-20914" y="76684"/>
                      <a:pt x="-1099" y="7332"/>
                      <a:pt x="49528" y="0"/>
                    </a:cubicBezTo>
                    <a:cubicBezTo>
                      <a:pt x="76972" y="198"/>
                      <a:pt x="99065" y="22985"/>
                      <a:pt x="99065" y="506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Графика 23"/>
            <p:cNvGrpSpPr/>
            <p:nvPr/>
          </p:nvGrpSpPr>
          <p:grpSpPr>
            <a:xfrm>
              <a:off x="16033146" y="7714984"/>
              <a:ext cx="2480135" cy="2443742"/>
              <a:chOff x="16033146" y="7714984"/>
              <a:chExt cx="2480135" cy="2443742"/>
            </a:xfrm>
            <a:solidFill>
              <a:schemeClr val="accent1"/>
            </a:solidFill>
          </p:grpSpPr>
          <p:grpSp>
            <p:nvGrpSpPr>
              <p:cNvPr id="22" name="Графика 23"/>
              <p:cNvGrpSpPr/>
              <p:nvPr/>
            </p:nvGrpSpPr>
            <p:grpSpPr>
              <a:xfrm>
                <a:off x="16033146" y="7714984"/>
                <a:ext cx="2480135" cy="2443742"/>
                <a:chOff x="16033146" y="7714984"/>
                <a:chExt cx="2480135" cy="2443742"/>
              </a:xfrm>
              <a:solidFill>
                <a:srgbClr val="FCB916"/>
              </a:solidFill>
            </p:grpSpPr>
            <p:sp>
              <p:nvSpPr>
                <p:cNvPr id="27" name="Свободна форма: фигура 39"/>
                <p:cNvSpPr/>
                <p:nvPr/>
              </p:nvSpPr>
              <p:spPr>
                <a:xfrm>
                  <a:off x="16896266" y="9143656"/>
                  <a:ext cx="33883" cy="41214"/>
                </a:xfrm>
                <a:custGeom>
                  <a:avLst/>
                  <a:gdLst>
                    <a:gd name="connsiteX0" fmla="*/ 0 w 33883"/>
                    <a:gd name="connsiteY0" fmla="*/ 0 h 41214"/>
                    <a:gd name="connsiteX1" fmla="*/ 33884 w 33883"/>
                    <a:gd name="connsiteY1" fmla="*/ 41215 h 41214"/>
                    <a:gd name="connsiteX2" fmla="*/ 0 w 33883"/>
                    <a:gd name="connsiteY2" fmla="*/ 0 h 4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83" h="41214">
                      <a:moveTo>
                        <a:pt x="0" y="0"/>
                      </a:moveTo>
                      <a:cubicBezTo>
                        <a:pt x="11196" y="13771"/>
                        <a:pt x="22490" y="27543"/>
                        <a:pt x="33884" y="41215"/>
                      </a:cubicBezTo>
                      <a:cubicBezTo>
                        <a:pt x="22490" y="27543"/>
                        <a:pt x="11295" y="13672"/>
                        <a:pt x="0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Свободна форма: фигура 40"/>
                <p:cNvSpPr/>
                <p:nvPr/>
              </p:nvSpPr>
              <p:spPr>
                <a:xfrm>
                  <a:off x="16930150" y="9184772"/>
                  <a:ext cx="38342" cy="44682"/>
                </a:xfrm>
                <a:custGeom>
                  <a:avLst/>
                  <a:gdLst>
                    <a:gd name="connsiteX0" fmla="*/ 38343 w 38342"/>
                    <a:gd name="connsiteY0" fmla="*/ 44683 h 44682"/>
                    <a:gd name="connsiteX1" fmla="*/ 0 w 38342"/>
                    <a:gd name="connsiteY1" fmla="*/ 0 h 44682"/>
                    <a:gd name="connsiteX2" fmla="*/ 38343 w 38342"/>
                    <a:gd name="connsiteY2" fmla="*/ 44683 h 44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42" h="44682">
                      <a:moveTo>
                        <a:pt x="38343" y="44683"/>
                      </a:moveTo>
                      <a:cubicBezTo>
                        <a:pt x="25562" y="29822"/>
                        <a:pt x="12682" y="15060"/>
                        <a:pt x="0" y="0"/>
                      </a:cubicBezTo>
                      <a:cubicBezTo>
                        <a:pt x="12682" y="14960"/>
                        <a:pt x="25462" y="29822"/>
                        <a:pt x="38343" y="44683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Свободна форма: фигура 41"/>
                <p:cNvSpPr/>
                <p:nvPr/>
              </p:nvSpPr>
              <p:spPr>
                <a:xfrm>
                  <a:off x="17464858" y="9297817"/>
                  <a:ext cx="49142" cy="20409"/>
                </a:xfrm>
                <a:custGeom>
                  <a:avLst/>
                  <a:gdLst>
                    <a:gd name="connsiteX0" fmla="*/ 49142 w 49142"/>
                    <a:gd name="connsiteY0" fmla="*/ 0 h 20409"/>
                    <a:gd name="connsiteX1" fmla="*/ 0 w 49142"/>
                    <a:gd name="connsiteY1" fmla="*/ 20409 h 20409"/>
                    <a:gd name="connsiteX2" fmla="*/ 49142 w 49142"/>
                    <a:gd name="connsiteY2" fmla="*/ 0 h 20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142" h="20409">
                      <a:moveTo>
                        <a:pt x="49142" y="0"/>
                      </a:moveTo>
                      <a:cubicBezTo>
                        <a:pt x="32794" y="6836"/>
                        <a:pt x="16447" y="13771"/>
                        <a:pt x="0" y="20409"/>
                      </a:cubicBezTo>
                      <a:cubicBezTo>
                        <a:pt x="16348" y="13672"/>
                        <a:pt x="32794" y="6836"/>
                        <a:pt x="49142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Свободна форма: фигура 42"/>
                <p:cNvSpPr/>
                <p:nvPr/>
              </p:nvSpPr>
              <p:spPr>
                <a:xfrm>
                  <a:off x="16033146" y="7714984"/>
                  <a:ext cx="2480135" cy="2443742"/>
                </a:xfrm>
                <a:custGeom>
                  <a:avLst/>
                  <a:gdLst>
                    <a:gd name="connsiteX0" fmla="*/ 2449512 w 2480135"/>
                    <a:gd name="connsiteY0" fmla="*/ 703442 h 2443742"/>
                    <a:gd name="connsiteX1" fmla="*/ 2373520 w 2480135"/>
                    <a:gd name="connsiteY1" fmla="*/ 637359 h 2443742"/>
                    <a:gd name="connsiteX2" fmla="*/ 2284154 w 2480135"/>
                    <a:gd name="connsiteY2" fmla="*/ 601296 h 2443742"/>
                    <a:gd name="connsiteX3" fmla="*/ 2099577 w 2480135"/>
                    <a:gd name="connsiteY3" fmla="*/ 573852 h 2443742"/>
                    <a:gd name="connsiteX4" fmla="*/ 1915695 w 2480135"/>
                    <a:gd name="connsiteY4" fmla="*/ 577121 h 2443742"/>
                    <a:gd name="connsiteX5" fmla="*/ 1774612 w 2480135"/>
                    <a:gd name="connsiteY5" fmla="*/ 592279 h 2443742"/>
                    <a:gd name="connsiteX6" fmla="*/ 1746771 w 2480135"/>
                    <a:gd name="connsiteY6" fmla="*/ 296936 h 2443742"/>
                    <a:gd name="connsiteX7" fmla="*/ 1686929 w 2480135"/>
                    <a:gd name="connsiteY7" fmla="*/ 129004 h 2443742"/>
                    <a:gd name="connsiteX8" fmla="*/ 1630258 w 2480135"/>
                    <a:gd name="connsiteY8" fmla="*/ 55292 h 2443742"/>
                    <a:gd name="connsiteX9" fmla="*/ 1546045 w 2480135"/>
                    <a:gd name="connsiteY9" fmla="*/ 6746 h 2443742"/>
                    <a:gd name="connsiteX10" fmla="*/ 1447763 w 2480135"/>
                    <a:gd name="connsiteY10" fmla="*/ 5160 h 2443742"/>
                    <a:gd name="connsiteX11" fmla="*/ 1359090 w 2480135"/>
                    <a:gd name="connsiteY11" fmla="*/ 39836 h 2443742"/>
                    <a:gd name="connsiteX12" fmla="*/ 1283694 w 2480135"/>
                    <a:gd name="connsiteY12" fmla="*/ 92941 h 2443742"/>
                    <a:gd name="connsiteX13" fmla="*/ 1249612 w 2480135"/>
                    <a:gd name="connsiteY13" fmla="*/ 123159 h 2443742"/>
                    <a:gd name="connsiteX14" fmla="*/ 1217908 w 2480135"/>
                    <a:gd name="connsiteY14" fmla="*/ 155358 h 2443742"/>
                    <a:gd name="connsiteX15" fmla="*/ 1106349 w 2480135"/>
                    <a:gd name="connsiteY15" fmla="*/ 295153 h 2443742"/>
                    <a:gd name="connsiteX16" fmla="*/ 1041554 w 2480135"/>
                    <a:gd name="connsiteY16" fmla="*/ 396408 h 2443742"/>
                    <a:gd name="connsiteX17" fmla="*/ 951891 w 2480135"/>
                    <a:gd name="connsiteY17" fmla="*/ 336467 h 2443742"/>
                    <a:gd name="connsiteX18" fmla="*/ 791092 w 2480135"/>
                    <a:gd name="connsiteY18" fmla="*/ 247102 h 2443742"/>
                    <a:gd name="connsiteX19" fmla="*/ 615234 w 2480135"/>
                    <a:gd name="connsiteY19" fmla="*/ 184586 h 2443742"/>
                    <a:gd name="connsiteX20" fmla="*/ 519329 w 2480135"/>
                    <a:gd name="connsiteY20" fmla="*/ 174480 h 2443742"/>
                    <a:gd name="connsiteX21" fmla="*/ 421146 w 2480135"/>
                    <a:gd name="connsiteY21" fmla="*/ 197168 h 2443742"/>
                    <a:gd name="connsiteX22" fmla="*/ 348127 w 2480135"/>
                    <a:gd name="connsiteY22" fmla="*/ 269394 h 2443742"/>
                    <a:gd name="connsiteX23" fmla="*/ 323358 w 2480135"/>
                    <a:gd name="connsiteY23" fmla="*/ 364011 h 2443742"/>
                    <a:gd name="connsiteX24" fmla="*/ 327223 w 2480135"/>
                    <a:gd name="connsiteY24" fmla="*/ 457538 h 2443742"/>
                    <a:gd name="connsiteX25" fmla="*/ 335148 w 2480135"/>
                    <a:gd name="connsiteY25" fmla="*/ 502914 h 2443742"/>
                    <a:gd name="connsiteX26" fmla="*/ 345849 w 2480135"/>
                    <a:gd name="connsiteY26" fmla="*/ 547399 h 2443742"/>
                    <a:gd name="connsiteX27" fmla="*/ 486535 w 2480135"/>
                    <a:gd name="connsiteY27" fmla="*/ 880192 h 2443742"/>
                    <a:gd name="connsiteX28" fmla="*/ 571542 w 2480135"/>
                    <a:gd name="connsiteY28" fmla="*/ 1025337 h 2443742"/>
                    <a:gd name="connsiteX29" fmla="*/ 393801 w 2480135"/>
                    <a:gd name="connsiteY29" fmla="*/ 1141057 h 2443742"/>
                    <a:gd name="connsiteX30" fmla="*/ 249845 w 2480135"/>
                    <a:gd name="connsiteY30" fmla="*/ 1254597 h 2443742"/>
                    <a:gd name="connsiteX31" fmla="*/ 118966 w 2480135"/>
                    <a:gd name="connsiteY31" fmla="*/ 1385277 h 2443742"/>
                    <a:gd name="connsiteX32" fmla="*/ 89640 w 2480135"/>
                    <a:gd name="connsiteY32" fmla="*/ 1421836 h 2443742"/>
                    <a:gd name="connsiteX33" fmla="*/ 62692 w 2480135"/>
                    <a:gd name="connsiteY33" fmla="*/ 1460673 h 2443742"/>
                    <a:gd name="connsiteX34" fmla="*/ 18405 w 2480135"/>
                    <a:gd name="connsiteY34" fmla="*/ 1546076 h 2443742"/>
                    <a:gd name="connsiteX35" fmla="*/ 175 w 2480135"/>
                    <a:gd name="connsiteY35" fmla="*/ 1645052 h 2443742"/>
                    <a:gd name="connsiteX36" fmla="*/ 35644 w 2480135"/>
                    <a:gd name="connsiteY36" fmla="*/ 1742839 h 2443742"/>
                    <a:gd name="connsiteX37" fmla="*/ 113913 w 2480135"/>
                    <a:gd name="connsiteY37" fmla="*/ 1804464 h 2443742"/>
                    <a:gd name="connsiteX38" fmla="*/ 203379 w 2480135"/>
                    <a:gd name="connsiteY38" fmla="*/ 1835277 h 2443742"/>
                    <a:gd name="connsiteX39" fmla="*/ 385875 w 2480135"/>
                    <a:gd name="connsiteY39" fmla="*/ 1852714 h 2443742"/>
                    <a:gd name="connsiteX40" fmla="*/ 675670 w 2480135"/>
                    <a:gd name="connsiteY40" fmla="*/ 1825072 h 2443742"/>
                    <a:gd name="connsiteX41" fmla="*/ 686568 w 2480135"/>
                    <a:gd name="connsiteY41" fmla="*/ 1978440 h 2443742"/>
                    <a:gd name="connsiteX42" fmla="*/ 719263 w 2480135"/>
                    <a:gd name="connsiteY42" fmla="*/ 2154200 h 2443742"/>
                    <a:gd name="connsiteX43" fmla="*/ 732242 w 2480135"/>
                    <a:gd name="connsiteY43" fmla="*/ 2197495 h 2443742"/>
                    <a:gd name="connsiteX44" fmla="*/ 748193 w 2480135"/>
                    <a:gd name="connsiteY44" fmla="*/ 2240098 h 2443742"/>
                    <a:gd name="connsiteX45" fmla="*/ 789804 w 2480135"/>
                    <a:gd name="connsiteY45" fmla="*/ 2322429 h 2443742"/>
                    <a:gd name="connsiteX46" fmla="*/ 851726 w 2480135"/>
                    <a:gd name="connsiteY46" fmla="*/ 2394655 h 2443742"/>
                    <a:gd name="connsiteX47" fmla="*/ 939110 w 2480135"/>
                    <a:gd name="connsiteY47" fmla="*/ 2439337 h 2443742"/>
                    <a:gd name="connsiteX48" fmla="*/ 1036105 w 2480135"/>
                    <a:gd name="connsiteY48" fmla="*/ 2436068 h 2443742"/>
                    <a:gd name="connsiteX49" fmla="*/ 1120616 w 2480135"/>
                    <a:gd name="connsiteY49" fmla="*/ 2397726 h 2443742"/>
                    <a:gd name="connsiteX50" fmla="*/ 1252287 w 2480135"/>
                    <a:gd name="connsiteY50" fmla="*/ 2277746 h 2443742"/>
                    <a:gd name="connsiteX51" fmla="*/ 1432009 w 2480135"/>
                    <a:gd name="connsiteY51" fmla="*/ 1998850 h 2443742"/>
                    <a:gd name="connsiteX52" fmla="*/ 1702979 w 2480135"/>
                    <a:gd name="connsiteY52" fmla="*/ 2181346 h 2443742"/>
                    <a:gd name="connsiteX53" fmla="*/ 1872300 w 2480135"/>
                    <a:gd name="connsiteY53" fmla="*/ 2251689 h 2443742"/>
                    <a:gd name="connsiteX54" fmla="*/ 1965727 w 2480135"/>
                    <a:gd name="connsiteY54" fmla="*/ 2266550 h 2443742"/>
                    <a:gd name="connsiteX55" fmla="*/ 2063712 w 2480135"/>
                    <a:gd name="connsiteY55" fmla="*/ 2248915 h 2443742"/>
                    <a:gd name="connsiteX56" fmla="*/ 2140991 w 2480135"/>
                    <a:gd name="connsiteY56" fmla="*/ 2179265 h 2443742"/>
                    <a:gd name="connsiteX57" fmla="*/ 2171407 w 2480135"/>
                    <a:gd name="connsiteY57" fmla="*/ 2083360 h 2443742"/>
                    <a:gd name="connsiteX58" fmla="*/ 2172497 w 2480135"/>
                    <a:gd name="connsiteY58" fmla="*/ 1987159 h 2443742"/>
                    <a:gd name="connsiteX59" fmla="*/ 2166949 w 2480135"/>
                    <a:gd name="connsiteY59" fmla="*/ 1940197 h 2443742"/>
                    <a:gd name="connsiteX60" fmla="*/ 2158230 w 2480135"/>
                    <a:gd name="connsiteY60" fmla="*/ 1894226 h 2443742"/>
                    <a:gd name="connsiteX61" fmla="*/ 2104037 w 2480135"/>
                    <a:gd name="connsiteY61" fmla="*/ 1717377 h 2443742"/>
                    <a:gd name="connsiteX62" fmla="*/ 2030324 w 2480135"/>
                    <a:gd name="connsiteY62" fmla="*/ 1549444 h 2443742"/>
                    <a:gd name="connsiteX63" fmla="*/ 1927781 w 2480135"/>
                    <a:gd name="connsiteY63" fmla="*/ 1363778 h 2443742"/>
                    <a:gd name="connsiteX64" fmla="*/ 2071044 w 2480135"/>
                    <a:gd name="connsiteY64" fmla="*/ 1275601 h 2443742"/>
                    <a:gd name="connsiteX65" fmla="*/ 2351625 w 2480135"/>
                    <a:gd name="connsiteY65" fmla="*/ 1047926 h 2443742"/>
                    <a:gd name="connsiteX66" fmla="*/ 2381942 w 2480135"/>
                    <a:gd name="connsiteY66" fmla="*/ 1013646 h 2443742"/>
                    <a:gd name="connsiteX67" fmla="*/ 2410277 w 2480135"/>
                    <a:gd name="connsiteY67" fmla="*/ 977285 h 2443742"/>
                    <a:gd name="connsiteX68" fmla="*/ 2457635 w 2480135"/>
                    <a:gd name="connsiteY68" fmla="*/ 896539 h 2443742"/>
                    <a:gd name="connsiteX69" fmla="*/ 2480125 w 2480135"/>
                    <a:gd name="connsiteY69" fmla="*/ 801427 h 2443742"/>
                    <a:gd name="connsiteX70" fmla="*/ 2449512 w 2480135"/>
                    <a:gd name="connsiteY70" fmla="*/ 703442 h 2443742"/>
                    <a:gd name="connsiteX71" fmla="*/ 1727551 w 2480135"/>
                    <a:gd name="connsiteY71" fmla="*/ 1072100 h 2443742"/>
                    <a:gd name="connsiteX72" fmla="*/ 1625900 w 2480135"/>
                    <a:gd name="connsiteY72" fmla="*/ 944987 h 2443742"/>
                    <a:gd name="connsiteX73" fmla="*/ 1454995 w 2480135"/>
                    <a:gd name="connsiteY73" fmla="*/ 755654 h 2443742"/>
                    <a:gd name="connsiteX74" fmla="*/ 1748950 w 2480135"/>
                    <a:gd name="connsiteY74" fmla="*/ 682834 h 2443742"/>
                    <a:gd name="connsiteX75" fmla="*/ 1760543 w 2480135"/>
                    <a:gd name="connsiteY75" fmla="*/ 680655 h 2443742"/>
                    <a:gd name="connsiteX76" fmla="*/ 1727551 w 2480135"/>
                    <a:gd name="connsiteY76" fmla="*/ 1072100 h 2443742"/>
                    <a:gd name="connsiteX77" fmla="*/ 1704267 w 2480135"/>
                    <a:gd name="connsiteY77" fmla="*/ 1203375 h 2443742"/>
                    <a:gd name="connsiteX78" fmla="*/ 1766586 w 2480135"/>
                    <a:gd name="connsiteY78" fmla="*/ 1289372 h 2443742"/>
                    <a:gd name="connsiteX79" fmla="*/ 1844063 w 2480135"/>
                    <a:gd name="connsiteY79" fmla="*/ 1404101 h 2443742"/>
                    <a:gd name="connsiteX80" fmla="*/ 1622234 w 2480135"/>
                    <a:gd name="connsiteY80" fmla="*/ 1519524 h 2443742"/>
                    <a:gd name="connsiteX81" fmla="*/ 1661170 w 2480135"/>
                    <a:gd name="connsiteY81" fmla="*/ 1382801 h 2443742"/>
                    <a:gd name="connsiteX82" fmla="*/ 1620847 w 2480135"/>
                    <a:gd name="connsiteY82" fmla="*/ 1520119 h 2443742"/>
                    <a:gd name="connsiteX83" fmla="*/ 1480754 w 2480135"/>
                    <a:gd name="connsiteY83" fmla="*/ 1582635 h 2443742"/>
                    <a:gd name="connsiteX84" fmla="*/ 1620351 w 2480135"/>
                    <a:gd name="connsiteY84" fmla="*/ 1521604 h 2443742"/>
                    <a:gd name="connsiteX85" fmla="*/ 1427948 w 2480135"/>
                    <a:gd name="connsiteY85" fmla="*/ 1977152 h 2443742"/>
                    <a:gd name="connsiteX86" fmla="*/ 1427749 w 2480135"/>
                    <a:gd name="connsiteY86" fmla="*/ 1977449 h 2443742"/>
                    <a:gd name="connsiteX87" fmla="*/ 1413184 w 2480135"/>
                    <a:gd name="connsiteY87" fmla="*/ 1966650 h 2443742"/>
                    <a:gd name="connsiteX88" fmla="*/ 1122796 w 2480135"/>
                    <a:gd name="connsiteY88" fmla="*/ 1714206 h 2443742"/>
                    <a:gd name="connsiteX89" fmla="*/ 1431514 w 2480135"/>
                    <a:gd name="connsiteY89" fmla="*/ 1603044 h 2443742"/>
                    <a:gd name="connsiteX90" fmla="*/ 1120418 w 2480135"/>
                    <a:gd name="connsiteY90" fmla="*/ 1711928 h 2443742"/>
                    <a:gd name="connsiteX91" fmla="*/ 935247 w 2480135"/>
                    <a:gd name="connsiteY91" fmla="*/ 1514372 h 2443742"/>
                    <a:gd name="connsiteX92" fmla="*/ 1117347 w 2480135"/>
                    <a:gd name="connsiteY92" fmla="*/ 1712820 h 2443742"/>
                    <a:gd name="connsiteX93" fmla="*/ 760379 w 2480135"/>
                    <a:gd name="connsiteY93" fmla="*/ 1796241 h 2443742"/>
                    <a:gd name="connsiteX94" fmla="*/ 790993 w 2480135"/>
                    <a:gd name="connsiteY94" fmla="*/ 1462358 h 2443742"/>
                    <a:gd name="connsiteX95" fmla="*/ 807935 w 2480135"/>
                    <a:gd name="connsiteY95" fmla="*/ 1360013 h 2443742"/>
                    <a:gd name="connsiteX96" fmla="*/ 862922 w 2480135"/>
                    <a:gd name="connsiteY96" fmla="*/ 1428474 h 2443742"/>
                    <a:gd name="connsiteX97" fmla="*/ 808034 w 2480135"/>
                    <a:gd name="connsiteY97" fmla="*/ 1359320 h 2443742"/>
                    <a:gd name="connsiteX98" fmla="*/ 858067 w 2480135"/>
                    <a:gd name="connsiteY98" fmla="*/ 1127285 h 2443742"/>
                    <a:gd name="connsiteX99" fmla="*/ 903741 w 2480135"/>
                    <a:gd name="connsiteY99" fmla="*/ 961037 h 2443742"/>
                    <a:gd name="connsiteX100" fmla="*/ 908496 w 2480135"/>
                    <a:gd name="connsiteY100" fmla="*/ 958858 h 2443742"/>
                    <a:gd name="connsiteX101" fmla="*/ 1071673 w 2480135"/>
                    <a:gd name="connsiteY101" fmla="*/ 889208 h 2443742"/>
                    <a:gd name="connsiteX102" fmla="*/ 1350867 w 2480135"/>
                    <a:gd name="connsiteY102" fmla="*/ 787755 h 2443742"/>
                    <a:gd name="connsiteX103" fmla="*/ 1549909 w 2480135"/>
                    <a:gd name="connsiteY103" fmla="*/ 1008593 h 2443742"/>
                    <a:gd name="connsiteX104" fmla="*/ 1661170 w 2480135"/>
                    <a:gd name="connsiteY104" fmla="*/ 1146704 h 2443742"/>
                    <a:gd name="connsiteX105" fmla="*/ 1703574 w 2480135"/>
                    <a:gd name="connsiteY105" fmla="*/ 1202583 h 2443742"/>
                    <a:gd name="connsiteX106" fmla="*/ 1674545 w 2480135"/>
                    <a:gd name="connsiteY106" fmla="*/ 1331083 h 2443742"/>
                    <a:gd name="connsiteX107" fmla="*/ 1704267 w 2480135"/>
                    <a:gd name="connsiteY107" fmla="*/ 1203375 h 2443742"/>
                    <a:gd name="connsiteX108" fmla="*/ 728972 w 2480135"/>
                    <a:gd name="connsiteY108" fmla="*/ 1252913 h 2443742"/>
                    <a:gd name="connsiteX109" fmla="*/ 626429 w 2480135"/>
                    <a:gd name="connsiteY109" fmla="*/ 1100238 h 2443742"/>
                    <a:gd name="connsiteX110" fmla="*/ 748787 w 2480135"/>
                    <a:gd name="connsiteY110" fmla="*/ 1035344 h 2443742"/>
                    <a:gd name="connsiteX111" fmla="*/ 785247 w 2480135"/>
                    <a:gd name="connsiteY111" fmla="*/ 1017015 h 2443742"/>
                    <a:gd name="connsiteX112" fmla="*/ 762162 w 2480135"/>
                    <a:gd name="connsiteY112" fmla="*/ 1103408 h 2443742"/>
                    <a:gd name="connsiteX113" fmla="*/ 728972 w 2480135"/>
                    <a:gd name="connsiteY113" fmla="*/ 1252913 h 2443742"/>
                    <a:gd name="connsiteX114" fmla="*/ 1069790 w 2480135"/>
                    <a:gd name="connsiteY114" fmla="*/ 525404 h 2443742"/>
                    <a:gd name="connsiteX115" fmla="*/ 1274381 w 2480135"/>
                    <a:gd name="connsiteY115" fmla="*/ 710674 h 2443742"/>
                    <a:gd name="connsiteX116" fmla="*/ 1034817 w 2480135"/>
                    <a:gd name="connsiteY116" fmla="*/ 797464 h 2443742"/>
                    <a:gd name="connsiteX117" fmla="*/ 944560 w 2480135"/>
                    <a:gd name="connsiteY117" fmla="*/ 835509 h 2443742"/>
                    <a:gd name="connsiteX118" fmla="*/ 956647 w 2480135"/>
                    <a:gd name="connsiteY118" fmla="*/ 800140 h 2443742"/>
                    <a:gd name="connsiteX119" fmla="*/ 1069790 w 2480135"/>
                    <a:gd name="connsiteY119" fmla="*/ 525404 h 2443742"/>
                    <a:gd name="connsiteX120" fmla="*/ 1269625 w 2480135"/>
                    <a:gd name="connsiteY120" fmla="*/ 201825 h 2443742"/>
                    <a:gd name="connsiteX121" fmla="*/ 1390001 w 2480135"/>
                    <a:gd name="connsiteY121" fmla="*/ 91158 h 2443742"/>
                    <a:gd name="connsiteX122" fmla="*/ 1533958 w 2480135"/>
                    <a:gd name="connsiteY122" fmla="*/ 55094 h 2443742"/>
                    <a:gd name="connsiteX123" fmla="*/ 1600536 w 2480135"/>
                    <a:gd name="connsiteY123" fmla="*/ 88879 h 2443742"/>
                    <a:gd name="connsiteX124" fmla="*/ 1652749 w 2480135"/>
                    <a:gd name="connsiteY124" fmla="*/ 149413 h 2443742"/>
                    <a:gd name="connsiteX125" fmla="*/ 1717643 w 2480135"/>
                    <a:gd name="connsiteY125" fmla="*/ 304070 h 2443742"/>
                    <a:gd name="connsiteX126" fmla="*/ 1749149 w 2480135"/>
                    <a:gd name="connsiteY126" fmla="*/ 472597 h 2443742"/>
                    <a:gd name="connsiteX127" fmla="*/ 1758858 w 2480135"/>
                    <a:gd name="connsiteY127" fmla="*/ 594559 h 2443742"/>
                    <a:gd name="connsiteX128" fmla="*/ 1733891 w 2480135"/>
                    <a:gd name="connsiteY128" fmla="*/ 598323 h 2443742"/>
                    <a:gd name="connsiteX129" fmla="*/ 1378311 w 2480135"/>
                    <a:gd name="connsiteY129" fmla="*/ 678673 h 2443742"/>
                    <a:gd name="connsiteX130" fmla="*/ 1109520 w 2480135"/>
                    <a:gd name="connsiteY130" fmla="*/ 446342 h 2443742"/>
                    <a:gd name="connsiteX131" fmla="*/ 1269625 w 2480135"/>
                    <a:gd name="connsiteY131" fmla="*/ 201825 h 2443742"/>
                    <a:gd name="connsiteX132" fmla="*/ 498722 w 2480135"/>
                    <a:gd name="connsiteY132" fmla="*/ 874248 h 2443742"/>
                    <a:gd name="connsiteX133" fmla="*/ 426892 w 2480135"/>
                    <a:gd name="connsiteY133" fmla="*/ 710476 h 2443742"/>
                    <a:gd name="connsiteX134" fmla="*/ 374977 w 2480135"/>
                    <a:gd name="connsiteY134" fmla="*/ 540662 h 2443742"/>
                    <a:gd name="connsiteX135" fmla="*/ 366853 w 2480135"/>
                    <a:gd name="connsiteY135" fmla="*/ 497366 h 2443742"/>
                    <a:gd name="connsiteX136" fmla="*/ 361800 w 2480135"/>
                    <a:gd name="connsiteY136" fmla="*/ 453971 h 2443742"/>
                    <a:gd name="connsiteX137" fmla="*/ 362889 w 2480135"/>
                    <a:gd name="connsiteY137" fmla="*/ 368271 h 2443742"/>
                    <a:gd name="connsiteX138" fmla="*/ 387262 w 2480135"/>
                    <a:gd name="connsiteY138" fmla="*/ 291388 h 2443742"/>
                    <a:gd name="connsiteX139" fmla="*/ 442744 w 2480135"/>
                    <a:gd name="connsiteY139" fmla="*/ 242247 h 2443742"/>
                    <a:gd name="connsiteX140" fmla="*/ 519131 w 2480135"/>
                    <a:gd name="connsiteY140" fmla="*/ 229565 h 2443742"/>
                    <a:gd name="connsiteX141" fmla="*/ 600967 w 2480135"/>
                    <a:gd name="connsiteY141" fmla="*/ 243040 h 2443742"/>
                    <a:gd name="connsiteX142" fmla="*/ 759685 w 2480135"/>
                    <a:gd name="connsiteY142" fmla="*/ 309519 h 2443742"/>
                    <a:gd name="connsiteX143" fmla="*/ 1000438 w 2480135"/>
                    <a:gd name="connsiteY143" fmla="*/ 469624 h 2443742"/>
                    <a:gd name="connsiteX144" fmla="*/ 866588 w 2480135"/>
                    <a:gd name="connsiteY144" fmla="*/ 767346 h 2443742"/>
                    <a:gd name="connsiteX145" fmla="*/ 823193 w 2480135"/>
                    <a:gd name="connsiteY145" fmla="*/ 890892 h 2443742"/>
                    <a:gd name="connsiteX146" fmla="*/ 704699 w 2480135"/>
                    <a:gd name="connsiteY146" fmla="*/ 950733 h 2443742"/>
                    <a:gd name="connsiteX147" fmla="*/ 578477 w 2480135"/>
                    <a:gd name="connsiteY147" fmla="*/ 1021473 h 2443742"/>
                    <a:gd name="connsiteX148" fmla="*/ 498722 w 2480135"/>
                    <a:gd name="connsiteY148" fmla="*/ 874248 h 2443742"/>
                    <a:gd name="connsiteX149" fmla="*/ 564606 w 2480135"/>
                    <a:gd name="connsiteY149" fmla="*/ 1820118 h 2443742"/>
                    <a:gd name="connsiteX150" fmla="*/ 386568 w 2480135"/>
                    <a:gd name="connsiteY150" fmla="*/ 1823189 h 2443742"/>
                    <a:gd name="connsiteX151" fmla="*/ 213088 w 2480135"/>
                    <a:gd name="connsiteY151" fmla="*/ 1797331 h 2443742"/>
                    <a:gd name="connsiteX152" fmla="*/ 134620 w 2480135"/>
                    <a:gd name="connsiteY152" fmla="*/ 1765429 h 2443742"/>
                    <a:gd name="connsiteX153" fmla="*/ 75373 w 2480135"/>
                    <a:gd name="connsiteY153" fmla="*/ 1713810 h 2443742"/>
                    <a:gd name="connsiteX154" fmla="*/ 54468 w 2480135"/>
                    <a:gd name="connsiteY154" fmla="*/ 1644062 h 2443742"/>
                    <a:gd name="connsiteX155" fmla="*/ 73392 w 2480135"/>
                    <a:gd name="connsiteY155" fmla="*/ 1568467 h 2443742"/>
                    <a:gd name="connsiteX156" fmla="*/ 115796 w 2480135"/>
                    <a:gd name="connsiteY156" fmla="*/ 1496935 h 2443742"/>
                    <a:gd name="connsiteX157" fmla="*/ 142051 w 2480135"/>
                    <a:gd name="connsiteY157" fmla="*/ 1463349 h 2443742"/>
                    <a:gd name="connsiteX158" fmla="*/ 170585 w 2480135"/>
                    <a:gd name="connsiteY158" fmla="*/ 1431149 h 2443742"/>
                    <a:gd name="connsiteX159" fmla="*/ 442249 w 2480135"/>
                    <a:gd name="connsiteY159" fmla="*/ 1211301 h 2443742"/>
                    <a:gd name="connsiteX160" fmla="*/ 621475 w 2480135"/>
                    <a:gd name="connsiteY160" fmla="*/ 1102814 h 2443742"/>
                    <a:gd name="connsiteX161" fmla="*/ 677651 w 2480135"/>
                    <a:gd name="connsiteY161" fmla="*/ 1184947 h 2443742"/>
                    <a:gd name="connsiteX162" fmla="*/ 728378 w 2480135"/>
                    <a:gd name="connsiteY162" fmla="*/ 1255489 h 2443742"/>
                    <a:gd name="connsiteX163" fmla="*/ 724514 w 2480135"/>
                    <a:gd name="connsiteY163" fmla="*/ 1275106 h 2443742"/>
                    <a:gd name="connsiteX164" fmla="*/ 696674 w 2480135"/>
                    <a:gd name="connsiteY164" fmla="*/ 1449082 h 2443742"/>
                    <a:gd name="connsiteX165" fmla="*/ 675174 w 2480135"/>
                    <a:gd name="connsiteY165" fmla="*/ 1801294 h 2443742"/>
                    <a:gd name="connsiteX166" fmla="*/ 675372 w 2480135"/>
                    <a:gd name="connsiteY166" fmla="*/ 1808724 h 2443742"/>
                    <a:gd name="connsiteX167" fmla="*/ 564606 w 2480135"/>
                    <a:gd name="connsiteY167" fmla="*/ 1820118 h 2443742"/>
                    <a:gd name="connsiteX168" fmla="*/ 1337195 w 2480135"/>
                    <a:gd name="connsiteY168" fmla="*/ 2124080 h 2443742"/>
                    <a:gd name="connsiteX169" fmla="*/ 1230193 w 2480135"/>
                    <a:gd name="connsiteY169" fmla="*/ 2258129 h 2443742"/>
                    <a:gd name="connsiteX170" fmla="*/ 1100306 w 2480135"/>
                    <a:gd name="connsiteY170" fmla="*/ 2364239 h 2443742"/>
                    <a:gd name="connsiteX171" fmla="*/ 1025702 w 2480135"/>
                    <a:gd name="connsiteY171" fmla="*/ 2393169 h 2443742"/>
                    <a:gd name="connsiteX172" fmla="*/ 950900 w 2480135"/>
                    <a:gd name="connsiteY172" fmla="*/ 2391682 h 2443742"/>
                    <a:gd name="connsiteX173" fmla="*/ 840531 w 2480135"/>
                    <a:gd name="connsiteY173" fmla="*/ 2292112 h 2443742"/>
                    <a:gd name="connsiteX174" fmla="*/ 786237 w 2480135"/>
                    <a:gd name="connsiteY174" fmla="*/ 2137852 h 2443742"/>
                    <a:gd name="connsiteX175" fmla="*/ 760180 w 2480135"/>
                    <a:gd name="connsiteY175" fmla="*/ 1809517 h 2443742"/>
                    <a:gd name="connsiteX176" fmla="*/ 1119824 w 2480135"/>
                    <a:gd name="connsiteY176" fmla="*/ 1715395 h 2443742"/>
                    <a:gd name="connsiteX177" fmla="*/ 1404962 w 2480135"/>
                    <a:gd name="connsiteY177" fmla="*/ 1977449 h 2443742"/>
                    <a:gd name="connsiteX178" fmla="*/ 1420813 w 2480135"/>
                    <a:gd name="connsiteY178" fmla="*/ 1990032 h 2443742"/>
                    <a:gd name="connsiteX179" fmla="*/ 1337195 w 2480135"/>
                    <a:gd name="connsiteY179" fmla="*/ 2124080 h 2443742"/>
                    <a:gd name="connsiteX180" fmla="*/ 1954432 w 2480135"/>
                    <a:gd name="connsiteY180" fmla="*/ 1588877 h 2443742"/>
                    <a:gd name="connsiteX181" fmla="*/ 2090958 w 2480135"/>
                    <a:gd name="connsiteY181" fmla="*/ 1910573 h 2443742"/>
                    <a:gd name="connsiteX182" fmla="*/ 2101064 w 2480135"/>
                    <a:gd name="connsiteY182" fmla="*/ 1952383 h 2443742"/>
                    <a:gd name="connsiteX183" fmla="*/ 2108395 w 2480135"/>
                    <a:gd name="connsiteY183" fmla="*/ 1994292 h 2443742"/>
                    <a:gd name="connsiteX184" fmla="*/ 2112259 w 2480135"/>
                    <a:gd name="connsiteY184" fmla="*/ 2077317 h 2443742"/>
                    <a:gd name="connsiteX185" fmla="*/ 2093435 w 2480135"/>
                    <a:gd name="connsiteY185" fmla="*/ 2152911 h 2443742"/>
                    <a:gd name="connsiteX186" fmla="*/ 2042214 w 2480135"/>
                    <a:gd name="connsiteY186" fmla="*/ 2204628 h 2443742"/>
                    <a:gd name="connsiteX187" fmla="*/ 1965628 w 2480135"/>
                    <a:gd name="connsiteY187" fmla="*/ 2222363 h 2443742"/>
                    <a:gd name="connsiteX188" fmla="*/ 1881414 w 2480135"/>
                    <a:gd name="connsiteY188" fmla="*/ 2213645 h 2443742"/>
                    <a:gd name="connsiteX189" fmla="*/ 1716157 w 2480135"/>
                    <a:gd name="connsiteY189" fmla="*/ 2154992 h 2443742"/>
                    <a:gd name="connsiteX190" fmla="*/ 1560411 w 2480135"/>
                    <a:gd name="connsiteY190" fmla="*/ 2068598 h 2443742"/>
                    <a:gd name="connsiteX191" fmla="*/ 1438747 w 2480135"/>
                    <a:gd name="connsiteY191" fmla="*/ 1985772 h 2443742"/>
                    <a:gd name="connsiteX192" fmla="*/ 1439836 w 2480135"/>
                    <a:gd name="connsiteY192" fmla="*/ 1983592 h 2443742"/>
                    <a:gd name="connsiteX193" fmla="*/ 1574876 w 2480135"/>
                    <a:gd name="connsiteY193" fmla="*/ 1663480 h 2443742"/>
                    <a:gd name="connsiteX194" fmla="*/ 1621639 w 2480135"/>
                    <a:gd name="connsiteY194" fmla="*/ 1521109 h 2443742"/>
                    <a:gd name="connsiteX195" fmla="*/ 1758858 w 2480135"/>
                    <a:gd name="connsiteY195" fmla="*/ 1455125 h 2443742"/>
                    <a:gd name="connsiteX196" fmla="*/ 1847035 w 2480135"/>
                    <a:gd name="connsiteY196" fmla="*/ 1408956 h 2443742"/>
                    <a:gd name="connsiteX197" fmla="*/ 1954432 w 2480135"/>
                    <a:gd name="connsiteY197" fmla="*/ 1588877 h 2443742"/>
                    <a:gd name="connsiteX198" fmla="*/ 2420680 w 2480135"/>
                    <a:gd name="connsiteY198" fmla="*/ 881678 h 2443742"/>
                    <a:gd name="connsiteX199" fmla="*/ 2381447 w 2480135"/>
                    <a:gd name="connsiteY199" fmla="*/ 957867 h 2443742"/>
                    <a:gd name="connsiteX200" fmla="*/ 2356579 w 2480135"/>
                    <a:gd name="connsiteY200" fmla="*/ 993831 h 2443742"/>
                    <a:gd name="connsiteX201" fmla="*/ 2329036 w 2480135"/>
                    <a:gd name="connsiteY201" fmla="*/ 1028210 h 2443742"/>
                    <a:gd name="connsiteX202" fmla="*/ 2203408 w 2480135"/>
                    <a:gd name="connsiteY202" fmla="*/ 1153739 h 2443742"/>
                    <a:gd name="connsiteX203" fmla="*/ 2063118 w 2480135"/>
                    <a:gd name="connsiteY203" fmla="*/ 1264505 h 2443742"/>
                    <a:gd name="connsiteX204" fmla="*/ 1923421 w 2480135"/>
                    <a:gd name="connsiteY204" fmla="*/ 1356941 h 2443742"/>
                    <a:gd name="connsiteX205" fmla="*/ 1845252 w 2480135"/>
                    <a:gd name="connsiteY205" fmla="*/ 1235178 h 2443742"/>
                    <a:gd name="connsiteX206" fmla="*/ 1729334 w 2480135"/>
                    <a:gd name="connsiteY206" fmla="*/ 1074280 h 2443742"/>
                    <a:gd name="connsiteX207" fmla="*/ 1742907 w 2480135"/>
                    <a:gd name="connsiteY207" fmla="*/ 990859 h 2443742"/>
                    <a:gd name="connsiteX208" fmla="*/ 1773026 w 2480135"/>
                    <a:gd name="connsiteY208" fmla="*/ 678178 h 2443742"/>
                    <a:gd name="connsiteX209" fmla="*/ 2097992 w 2480135"/>
                    <a:gd name="connsiteY209" fmla="*/ 643204 h 2443742"/>
                    <a:gd name="connsiteX210" fmla="*/ 2269392 w 2480135"/>
                    <a:gd name="connsiteY210" fmla="*/ 659056 h 2443742"/>
                    <a:gd name="connsiteX211" fmla="*/ 2347959 w 2480135"/>
                    <a:gd name="connsiteY211" fmla="*/ 685609 h 2443742"/>
                    <a:gd name="connsiteX212" fmla="*/ 2409485 w 2480135"/>
                    <a:gd name="connsiteY212" fmla="*/ 732768 h 2443742"/>
                    <a:gd name="connsiteX213" fmla="*/ 2435343 w 2480135"/>
                    <a:gd name="connsiteY213" fmla="*/ 802220 h 2443742"/>
                    <a:gd name="connsiteX214" fmla="*/ 2420680 w 2480135"/>
                    <a:gd name="connsiteY214" fmla="*/ 881678 h 2443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2480135" h="2443742">
                      <a:moveTo>
                        <a:pt x="2449512" y="703442"/>
                      </a:moveTo>
                      <a:cubicBezTo>
                        <a:pt x="2429399" y="674908"/>
                        <a:pt x="2402153" y="653013"/>
                        <a:pt x="2373520" y="637359"/>
                      </a:cubicBezTo>
                      <a:cubicBezTo>
                        <a:pt x="2344788" y="621507"/>
                        <a:pt x="2314571" y="610113"/>
                        <a:pt x="2284154" y="601296"/>
                      </a:cubicBezTo>
                      <a:cubicBezTo>
                        <a:pt x="2223124" y="584453"/>
                        <a:pt x="2161104" y="576824"/>
                        <a:pt x="2099577" y="573852"/>
                      </a:cubicBezTo>
                      <a:cubicBezTo>
                        <a:pt x="2037953" y="570979"/>
                        <a:pt x="1976625" y="572762"/>
                        <a:pt x="1915695" y="577121"/>
                      </a:cubicBezTo>
                      <a:cubicBezTo>
                        <a:pt x="1868435" y="580589"/>
                        <a:pt x="1821375" y="585741"/>
                        <a:pt x="1774612" y="592279"/>
                      </a:cubicBezTo>
                      <a:cubicBezTo>
                        <a:pt x="1774512" y="493700"/>
                        <a:pt x="1767973" y="394624"/>
                        <a:pt x="1746771" y="296936"/>
                      </a:cubicBezTo>
                      <a:cubicBezTo>
                        <a:pt x="1734188" y="239572"/>
                        <a:pt x="1716058" y="182505"/>
                        <a:pt x="1686929" y="129004"/>
                      </a:cubicBezTo>
                      <a:cubicBezTo>
                        <a:pt x="1671871" y="102551"/>
                        <a:pt x="1653442" y="77188"/>
                        <a:pt x="1630258" y="55292"/>
                      </a:cubicBezTo>
                      <a:cubicBezTo>
                        <a:pt x="1607174" y="33496"/>
                        <a:pt x="1578343" y="15662"/>
                        <a:pt x="1546045" y="6746"/>
                      </a:cubicBezTo>
                      <a:cubicBezTo>
                        <a:pt x="1513845" y="-2171"/>
                        <a:pt x="1479367" y="-1775"/>
                        <a:pt x="1447763" y="5160"/>
                      </a:cubicBezTo>
                      <a:cubicBezTo>
                        <a:pt x="1415959" y="12095"/>
                        <a:pt x="1386435" y="24678"/>
                        <a:pt x="1359090" y="39836"/>
                      </a:cubicBezTo>
                      <a:cubicBezTo>
                        <a:pt x="1332340" y="55689"/>
                        <a:pt x="1306778" y="73225"/>
                        <a:pt x="1283694" y="92941"/>
                      </a:cubicBezTo>
                      <a:cubicBezTo>
                        <a:pt x="1271705" y="102452"/>
                        <a:pt x="1261006" y="113053"/>
                        <a:pt x="1249612" y="123159"/>
                      </a:cubicBezTo>
                      <a:cubicBezTo>
                        <a:pt x="1239011" y="133760"/>
                        <a:pt x="1228113" y="144361"/>
                        <a:pt x="1217908" y="155358"/>
                      </a:cubicBezTo>
                      <a:cubicBezTo>
                        <a:pt x="1176891" y="199249"/>
                        <a:pt x="1140233" y="246408"/>
                        <a:pt x="1106349" y="295153"/>
                      </a:cubicBezTo>
                      <a:cubicBezTo>
                        <a:pt x="1083463" y="328245"/>
                        <a:pt x="1061964" y="362029"/>
                        <a:pt x="1041554" y="396408"/>
                      </a:cubicBezTo>
                      <a:cubicBezTo>
                        <a:pt x="1012228" y="375701"/>
                        <a:pt x="982307" y="355688"/>
                        <a:pt x="951891" y="336467"/>
                      </a:cubicBezTo>
                      <a:cubicBezTo>
                        <a:pt x="900174" y="303872"/>
                        <a:pt x="846773" y="273555"/>
                        <a:pt x="791092" y="247102"/>
                      </a:cubicBezTo>
                      <a:cubicBezTo>
                        <a:pt x="735313" y="220748"/>
                        <a:pt x="677057" y="198456"/>
                        <a:pt x="615234" y="184586"/>
                      </a:cubicBezTo>
                      <a:cubicBezTo>
                        <a:pt x="584223" y="178145"/>
                        <a:pt x="552222" y="173984"/>
                        <a:pt x="519329" y="174480"/>
                      </a:cubicBezTo>
                      <a:cubicBezTo>
                        <a:pt x="486634" y="174876"/>
                        <a:pt x="452354" y="181415"/>
                        <a:pt x="421146" y="197168"/>
                      </a:cubicBezTo>
                      <a:cubicBezTo>
                        <a:pt x="389937" y="212723"/>
                        <a:pt x="363682" y="239077"/>
                        <a:pt x="348127" y="269394"/>
                      </a:cubicBezTo>
                      <a:cubicBezTo>
                        <a:pt x="332275" y="299711"/>
                        <a:pt x="325637" y="332406"/>
                        <a:pt x="323358" y="364011"/>
                      </a:cubicBezTo>
                      <a:cubicBezTo>
                        <a:pt x="321080" y="395715"/>
                        <a:pt x="322665" y="427121"/>
                        <a:pt x="327223" y="457538"/>
                      </a:cubicBezTo>
                      <a:cubicBezTo>
                        <a:pt x="328907" y="472894"/>
                        <a:pt x="332374" y="487854"/>
                        <a:pt x="335148" y="502914"/>
                      </a:cubicBezTo>
                      <a:cubicBezTo>
                        <a:pt x="338517" y="517874"/>
                        <a:pt x="341985" y="532735"/>
                        <a:pt x="345849" y="547399"/>
                      </a:cubicBezTo>
                      <a:cubicBezTo>
                        <a:pt x="377949" y="665001"/>
                        <a:pt x="429666" y="774578"/>
                        <a:pt x="486535" y="880192"/>
                      </a:cubicBezTo>
                      <a:cubicBezTo>
                        <a:pt x="513484" y="929432"/>
                        <a:pt x="541918" y="977781"/>
                        <a:pt x="571542" y="1025337"/>
                      </a:cubicBezTo>
                      <a:cubicBezTo>
                        <a:pt x="510908" y="1061499"/>
                        <a:pt x="451562" y="1099940"/>
                        <a:pt x="393801" y="1141057"/>
                      </a:cubicBezTo>
                      <a:cubicBezTo>
                        <a:pt x="344065" y="1176427"/>
                        <a:pt x="296113" y="1214373"/>
                        <a:pt x="249845" y="1254597"/>
                      </a:cubicBezTo>
                      <a:cubicBezTo>
                        <a:pt x="203675" y="1294921"/>
                        <a:pt x="159389" y="1337919"/>
                        <a:pt x="118966" y="1385277"/>
                      </a:cubicBezTo>
                      <a:cubicBezTo>
                        <a:pt x="108960" y="1397166"/>
                        <a:pt x="99151" y="1409353"/>
                        <a:pt x="89640" y="1421836"/>
                      </a:cubicBezTo>
                      <a:cubicBezTo>
                        <a:pt x="80525" y="1434716"/>
                        <a:pt x="70915" y="1447001"/>
                        <a:pt x="62692" y="1460673"/>
                      </a:cubicBezTo>
                      <a:cubicBezTo>
                        <a:pt x="45254" y="1487027"/>
                        <a:pt x="30195" y="1515561"/>
                        <a:pt x="18405" y="1546076"/>
                      </a:cubicBezTo>
                      <a:cubicBezTo>
                        <a:pt x="6813" y="1576591"/>
                        <a:pt x="-1311" y="1609980"/>
                        <a:pt x="175" y="1645052"/>
                      </a:cubicBezTo>
                      <a:cubicBezTo>
                        <a:pt x="1364" y="1680026"/>
                        <a:pt x="14145" y="1715494"/>
                        <a:pt x="35644" y="1742839"/>
                      </a:cubicBezTo>
                      <a:cubicBezTo>
                        <a:pt x="57044" y="1770382"/>
                        <a:pt x="84984" y="1790494"/>
                        <a:pt x="113913" y="1804464"/>
                      </a:cubicBezTo>
                      <a:cubicBezTo>
                        <a:pt x="142942" y="1818533"/>
                        <a:pt x="173062" y="1828143"/>
                        <a:pt x="203379" y="1835277"/>
                      </a:cubicBezTo>
                      <a:cubicBezTo>
                        <a:pt x="264112" y="1848751"/>
                        <a:pt x="325241" y="1852416"/>
                        <a:pt x="385875" y="1852714"/>
                      </a:cubicBezTo>
                      <a:cubicBezTo>
                        <a:pt x="483662" y="1852615"/>
                        <a:pt x="580260" y="1841320"/>
                        <a:pt x="675670" y="1825072"/>
                      </a:cubicBezTo>
                      <a:cubicBezTo>
                        <a:pt x="677057" y="1876195"/>
                        <a:pt x="680623" y="1927416"/>
                        <a:pt x="686568" y="1978440"/>
                      </a:cubicBezTo>
                      <a:cubicBezTo>
                        <a:pt x="693503" y="2037389"/>
                        <a:pt x="703708" y="2096142"/>
                        <a:pt x="719263" y="2154200"/>
                      </a:cubicBezTo>
                      <a:cubicBezTo>
                        <a:pt x="723126" y="2168664"/>
                        <a:pt x="727783" y="2183129"/>
                        <a:pt x="732242" y="2197495"/>
                      </a:cubicBezTo>
                      <a:cubicBezTo>
                        <a:pt x="737592" y="2211762"/>
                        <a:pt x="742050" y="2226128"/>
                        <a:pt x="748193" y="2240098"/>
                      </a:cubicBezTo>
                      <a:cubicBezTo>
                        <a:pt x="759289" y="2268433"/>
                        <a:pt x="773655" y="2295877"/>
                        <a:pt x="789804" y="2322429"/>
                      </a:cubicBezTo>
                      <a:cubicBezTo>
                        <a:pt x="806746" y="2348684"/>
                        <a:pt x="826858" y="2373552"/>
                        <a:pt x="851726" y="2394655"/>
                      </a:cubicBezTo>
                      <a:cubicBezTo>
                        <a:pt x="876396" y="2415659"/>
                        <a:pt x="906515" y="2432105"/>
                        <a:pt x="939110" y="2439337"/>
                      </a:cubicBezTo>
                      <a:cubicBezTo>
                        <a:pt x="971706" y="2446570"/>
                        <a:pt x="1005491" y="2444490"/>
                        <a:pt x="1036105" y="2436068"/>
                      </a:cubicBezTo>
                      <a:cubicBezTo>
                        <a:pt x="1066818" y="2427647"/>
                        <a:pt x="1094956" y="2413875"/>
                        <a:pt x="1120616" y="2397726"/>
                      </a:cubicBezTo>
                      <a:cubicBezTo>
                        <a:pt x="1171441" y="2364338"/>
                        <a:pt x="1214242" y="2322429"/>
                        <a:pt x="1252287" y="2277746"/>
                      </a:cubicBezTo>
                      <a:cubicBezTo>
                        <a:pt x="1324612" y="2192343"/>
                        <a:pt x="1381481" y="2096835"/>
                        <a:pt x="1432009" y="1998850"/>
                      </a:cubicBezTo>
                      <a:cubicBezTo>
                        <a:pt x="1517213" y="2066320"/>
                        <a:pt x="1606085" y="2129728"/>
                        <a:pt x="1702979" y="2181346"/>
                      </a:cubicBezTo>
                      <a:cubicBezTo>
                        <a:pt x="1756579" y="2209582"/>
                        <a:pt x="1812359" y="2235045"/>
                        <a:pt x="1872300" y="2251689"/>
                      </a:cubicBezTo>
                      <a:cubicBezTo>
                        <a:pt x="1902318" y="2259616"/>
                        <a:pt x="1933428" y="2265362"/>
                        <a:pt x="1965727" y="2266550"/>
                      </a:cubicBezTo>
                      <a:cubicBezTo>
                        <a:pt x="1997827" y="2267838"/>
                        <a:pt x="2031909" y="2263182"/>
                        <a:pt x="2063712" y="2248915"/>
                      </a:cubicBezTo>
                      <a:cubicBezTo>
                        <a:pt x="2095515" y="2234847"/>
                        <a:pt x="2123554" y="2209484"/>
                        <a:pt x="2140991" y="2179265"/>
                      </a:cubicBezTo>
                      <a:cubicBezTo>
                        <a:pt x="2158725" y="2148948"/>
                        <a:pt x="2167247" y="2115758"/>
                        <a:pt x="2171407" y="2083360"/>
                      </a:cubicBezTo>
                      <a:cubicBezTo>
                        <a:pt x="2175370" y="2050864"/>
                        <a:pt x="2175469" y="2018566"/>
                        <a:pt x="2172497" y="1987159"/>
                      </a:cubicBezTo>
                      <a:cubicBezTo>
                        <a:pt x="2171605" y="1971207"/>
                        <a:pt x="2168930" y="1955851"/>
                        <a:pt x="2166949" y="1940197"/>
                      </a:cubicBezTo>
                      <a:cubicBezTo>
                        <a:pt x="2164373" y="1924741"/>
                        <a:pt x="2161499" y="1909385"/>
                        <a:pt x="2158230" y="1894226"/>
                      </a:cubicBezTo>
                      <a:cubicBezTo>
                        <a:pt x="2144756" y="1833493"/>
                        <a:pt x="2125833" y="1774742"/>
                        <a:pt x="2104037" y="1717377"/>
                      </a:cubicBezTo>
                      <a:cubicBezTo>
                        <a:pt x="2082140" y="1660112"/>
                        <a:pt x="2057570" y="1604035"/>
                        <a:pt x="2030324" y="1549444"/>
                      </a:cubicBezTo>
                      <a:cubicBezTo>
                        <a:pt x="1998720" y="1486037"/>
                        <a:pt x="1964340" y="1424214"/>
                        <a:pt x="1927781" y="1363778"/>
                      </a:cubicBezTo>
                      <a:cubicBezTo>
                        <a:pt x="1976328" y="1335740"/>
                        <a:pt x="2024082" y="1306413"/>
                        <a:pt x="2071044" y="1275601"/>
                      </a:cubicBezTo>
                      <a:cubicBezTo>
                        <a:pt x="2170912" y="1209022"/>
                        <a:pt x="2268005" y="1136598"/>
                        <a:pt x="2351625" y="1047926"/>
                      </a:cubicBezTo>
                      <a:cubicBezTo>
                        <a:pt x="2361928" y="1036730"/>
                        <a:pt x="2371935" y="1025238"/>
                        <a:pt x="2381942" y="1013646"/>
                      </a:cubicBezTo>
                      <a:cubicBezTo>
                        <a:pt x="2391454" y="1001658"/>
                        <a:pt x="2401558" y="990066"/>
                        <a:pt x="2410277" y="977285"/>
                      </a:cubicBezTo>
                      <a:cubicBezTo>
                        <a:pt x="2428705" y="952517"/>
                        <a:pt x="2444755" y="925568"/>
                        <a:pt x="2457635" y="896539"/>
                      </a:cubicBezTo>
                      <a:cubicBezTo>
                        <a:pt x="2470416" y="867511"/>
                        <a:pt x="2479927" y="835608"/>
                        <a:pt x="2480125" y="801427"/>
                      </a:cubicBezTo>
                      <a:cubicBezTo>
                        <a:pt x="2480522" y="767444"/>
                        <a:pt x="2469722" y="731777"/>
                        <a:pt x="2449512" y="703442"/>
                      </a:cubicBezTo>
                      <a:close/>
                      <a:moveTo>
                        <a:pt x="1727551" y="1072100"/>
                      </a:moveTo>
                      <a:cubicBezTo>
                        <a:pt x="1694558" y="1029003"/>
                        <a:pt x="1660576" y="986698"/>
                        <a:pt x="1625900" y="944987"/>
                      </a:cubicBezTo>
                      <a:cubicBezTo>
                        <a:pt x="1571111" y="880093"/>
                        <a:pt x="1514143" y="816784"/>
                        <a:pt x="1454995" y="755654"/>
                      </a:cubicBezTo>
                      <a:cubicBezTo>
                        <a:pt x="1551989" y="727121"/>
                        <a:pt x="1649974" y="702550"/>
                        <a:pt x="1748950" y="682834"/>
                      </a:cubicBezTo>
                      <a:cubicBezTo>
                        <a:pt x="1752814" y="682042"/>
                        <a:pt x="1756678" y="681447"/>
                        <a:pt x="1760543" y="680655"/>
                      </a:cubicBezTo>
                      <a:cubicBezTo>
                        <a:pt x="1760047" y="811632"/>
                        <a:pt x="1748158" y="942510"/>
                        <a:pt x="1727551" y="1072100"/>
                      </a:cubicBezTo>
                      <a:close/>
                      <a:moveTo>
                        <a:pt x="1704267" y="1203375"/>
                      </a:moveTo>
                      <a:cubicBezTo>
                        <a:pt x="1725470" y="1231711"/>
                        <a:pt x="1746374" y="1260343"/>
                        <a:pt x="1766586" y="1289372"/>
                      </a:cubicBezTo>
                      <a:cubicBezTo>
                        <a:pt x="1793238" y="1327120"/>
                        <a:pt x="1819096" y="1365363"/>
                        <a:pt x="1844063" y="1404101"/>
                      </a:cubicBezTo>
                      <a:cubicBezTo>
                        <a:pt x="1771738" y="1445515"/>
                        <a:pt x="1697630" y="1483857"/>
                        <a:pt x="1622234" y="1519524"/>
                      </a:cubicBezTo>
                      <a:cubicBezTo>
                        <a:pt x="1636104" y="1474247"/>
                        <a:pt x="1649083" y="1428573"/>
                        <a:pt x="1661170" y="1382801"/>
                      </a:cubicBezTo>
                      <a:cubicBezTo>
                        <a:pt x="1648785" y="1428870"/>
                        <a:pt x="1635311" y="1474643"/>
                        <a:pt x="1620847" y="1520119"/>
                      </a:cubicBezTo>
                      <a:cubicBezTo>
                        <a:pt x="1574578" y="1541915"/>
                        <a:pt x="1527914" y="1562820"/>
                        <a:pt x="1480754" y="1582635"/>
                      </a:cubicBezTo>
                      <a:cubicBezTo>
                        <a:pt x="1527617" y="1563117"/>
                        <a:pt x="1574182" y="1542807"/>
                        <a:pt x="1620351" y="1521604"/>
                      </a:cubicBezTo>
                      <a:cubicBezTo>
                        <a:pt x="1570120" y="1679134"/>
                        <a:pt x="1507208" y="1832502"/>
                        <a:pt x="1427948" y="1977152"/>
                      </a:cubicBezTo>
                      <a:cubicBezTo>
                        <a:pt x="1427849" y="1977251"/>
                        <a:pt x="1427849" y="1977350"/>
                        <a:pt x="1427749" y="1977449"/>
                      </a:cubicBezTo>
                      <a:cubicBezTo>
                        <a:pt x="1422895" y="1973883"/>
                        <a:pt x="1418040" y="1970316"/>
                        <a:pt x="1413184" y="1966650"/>
                      </a:cubicBezTo>
                      <a:cubicBezTo>
                        <a:pt x="1310939" y="1889173"/>
                        <a:pt x="1214341" y="1804365"/>
                        <a:pt x="1122796" y="1714206"/>
                      </a:cubicBezTo>
                      <a:cubicBezTo>
                        <a:pt x="1227122" y="1681116"/>
                        <a:pt x="1330061" y="1643665"/>
                        <a:pt x="1431514" y="1603044"/>
                      </a:cubicBezTo>
                      <a:cubicBezTo>
                        <a:pt x="1329566" y="1643863"/>
                        <a:pt x="1225636" y="1680422"/>
                        <a:pt x="1120418" y="1711928"/>
                      </a:cubicBezTo>
                      <a:cubicBezTo>
                        <a:pt x="1056217" y="1648520"/>
                        <a:pt x="994493" y="1582437"/>
                        <a:pt x="935247" y="1514372"/>
                      </a:cubicBezTo>
                      <a:cubicBezTo>
                        <a:pt x="993899" y="1582337"/>
                        <a:pt x="1054533" y="1648619"/>
                        <a:pt x="1117347" y="1712820"/>
                      </a:cubicBezTo>
                      <a:cubicBezTo>
                        <a:pt x="1000042" y="1747694"/>
                        <a:pt x="880953" y="1776030"/>
                        <a:pt x="760379" y="1796241"/>
                      </a:cubicBezTo>
                      <a:cubicBezTo>
                        <a:pt x="763648" y="1684682"/>
                        <a:pt x="774250" y="1573123"/>
                        <a:pt x="790993" y="1462358"/>
                      </a:cubicBezTo>
                      <a:cubicBezTo>
                        <a:pt x="796046" y="1428176"/>
                        <a:pt x="801792" y="1393996"/>
                        <a:pt x="807935" y="1360013"/>
                      </a:cubicBezTo>
                      <a:cubicBezTo>
                        <a:pt x="826066" y="1382998"/>
                        <a:pt x="844394" y="1405885"/>
                        <a:pt x="862922" y="1428474"/>
                      </a:cubicBezTo>
                      <a:cubicBezTo>
                        <a:pt x="844394" y="1405687"/>
                        <a:pt x="826066" y="1382602"/>
                        <a:pt x="808034" y="1359320"/>
                      </a:cubicBezTo>
                      <a:cubicBezTo>
                        <a:pt x="822202" y="1281545"/>
                        <a:pt x="838945" y="1204069"/>
                        <a:pt x="858067" y="1127285"/>
                      </a:cubicBezTo>
                      <a:cubicBezTo>
                        <a:pt x="872037" y="1071506"/>
                        <a:pt x="887294" y="1016024"/>
                        <a:pt x="903741" y="961037"/>
                      </a:cubicBezTo>
                      <a:cubicBezTo>
                        <a:pt x="905326" y="960344"/>
                        <a:pt x="906911" y="959551"/>
                        <a:pt x="908496" y="958858"/>
                      </a:cubicBezTo>
                      <a:cubicBezTo>
                        <a:pt x="962195" y="934188"/>
                        <a:pt x="1016884" y="911500"/>
                        <a:pt x="1071673" y="889208"/>
                      </a:cubicBezTo>
                      <a:cubicBezTo>
                        <a:pt x="1163615" y="852352"/>
                        <a:pt x="1256646" y="818369"/>
                        <a:pt x="1350867" y="787755"/>
                      </a:cubicBezTo>
                      <a:cubicBezTo>
                        <a:pt x="1419625" y="859089"/>
                        <a:pt x="1486006" y="932801"/>
                        <a:pt x="1549909" y="1008593"/>
                      </a:cubicBezTo>
                      <a:cubicBezTo>
                        <a:pt x="1587755" y="1054069"/>
                        <a:pt x="1625305" y="1099743"/>
                        <a:pt x="1661170" y="1146704"/>
                      </a:cubicBezTo>
                      <a:cubicBezTo>
                        <a:pt x="1675437" y="1165231"/>
                        <a:pt x="1689604" y="1183857"/>
                        <a:pt x="1703574" y="1202583"/>
                      </a:cubicBezTo>
                      <a:cubicBezTo>
                        <a:pt x="1694756" y="1245581"/>
                        <a:pt x="1685047" y="1288481"/>
                        <a:pt x="1674545" y="1331083"/>
                      </a:cubicBezTo>
                      <a:cubicBezTo>
                        <a:pt x="1685345" y="1288778"/>
                        <a:pt x="1695153" y="1246175"/>
                        <a:pt x="1704267" y="1203375"/>
                      </a:cubicBezTo>
                      <a:close/>
                      <a:moveTo>
                        <a:pt x="728972" y="1252913"/>
                      </a:moveTo>
                      <a:cubicBezTo>
                        <a:pt x="693305" y="1202979"/>
                        <a:pt x="659025" y="1152153"/>
                        <a:pt x="626429" y="1100238"/>
                      </a:cubicBezTo>
                      <a:cubicBezTo>
                        <a:pt x="666753" y="1077748"/>
                        <a:pt x="707473" y="1056149"/>
                        <a:pt x="748787" y="1035344"/>
                      </a:cubicBezTo>
                      <a:cubicBezTo>
                        <a:pt x="760874" y="1029102"/>
                        <a:pt x="773061" y="1023059"/>
                        <a:pt x="785247" y="1017015"/>
                      </a:cubicBezTo>
                      <a:cubicBezTo>
                        <a:pt x="777222" y="1045747"/>
                        <a:pt x="769494" y="1074479"/>
                        <a:pt x="762162" y="1103408"/>
                      </a:cubicBezTo>
                      <a:cubicBezTo>
                        <a:pt x="750273" y="1153144"/>
                        <a:pt x="738880" y="1202880"/>
                        <a:pt x="728972" y="1252913"/>
                      </a:cubicBezTo>
                      <a:close/>
                      <a:moveTo>
                        <a:pt x="1069790" y="525404"/>
                      </a:moveTo>
                      <a:cubicBezTo>
                        <a:pt x="1140431" y="584254"/>
                        <a:pt x="1208595" y="646176"/>
                        <a:pt x="1274381" y="710674"/>
                      </a:cubicBezTo>
                      <a:cubicBezTo>
                        <a:pt x="1193536" y="736830"/>
                        <a:pt x="1113582" y="765959"/>
                        <a:pt x="1034817" y="797464"/>
                      </a:cubicBezTo>
                      <a:cubicBezTo>
                        <a:pt x="1004599" y="809849"/>
                        <a:pt x="974480" y="822530"/>
                        <a:pt x="944560" y="835509"/>
                      </a:cubicBezTo>
                      <a:cubicBezTo>
                        <a:pt x="948622" y="823719"/>
                        <a:pt x="952486" y="811830"/>
                        <a:pt x="956647" y="800140"/>
                      </a:cubicBezTo>
                      <a:cubicBezTo>
                        <a:pt x="989639" y="706613"/>
                        <a:pt x="1027188" y="614671"/>
                        <a:pt x="1069790" y="525404"/>
                      </a:cubicBezTo>
                      <a:close/>
                      <a:moveTo>
                        <a:pt x="1269625" y="201825"/>
                      </a:moveTo>
                      <a:cubicBezTo>
                        <a:pt x="1305490" y="159420"/>
                        <a:pt x="1345417" y="120781"/>
                        <a:pt x="1390001" y="91158"/>
                      </a:cubicBezTo>
                      <a:cubicBezTo>
                        <a:pt x="1434585" y="62723"/>
                        <a:pt x="1485510" y="44592"/>
                        <a:pt x="1533958" y="55094"/>
                      </a:cubicBezTo>
                      <a:cubicBezTo>
                        <a:pt x="1558032" y="60246"/>
                        <a:pt x="1580721" y="72135"/>
                        <a:pt x="1600536" y="88879"/>
                      </a:cubicBezTo>
                      <a:cubicBezTo>
                        <a:pt x="1620450" y="105622"/>
                        <a:pt x="1637788" y="126429"/>
                        <a:pt x="1652749" y="149413"/>
                      </a:cubicBezTo>
                      <a:cubicBezTo>
                        <a:pt x="1681778" y="196078"/>
                        <a:pt x="1702881" y="249182"/>
                        <a:pt x="1717643" y="304070"/>
                      </a:cubicBezTo>
                      <a:cubicBezTo>
                        <a:pt x="1732505" y="358958"/>
                        <a:pt x="1742412" y="415629"/>
                        <a:pt x="1749149" y="472597"/>
                      </a:cubicBezTo>
                      <a:cubicBezTo>
                        <a:pt x="1753904" y="513019"/>
                        <a:pt x="1757075" y="553739"/>
                        <a:pt x="1758858" y="594559"/>
                      </a:cubicBezTo>
                      <a:cubicBezTo>
                        <a:pt x="1750536" y="595747"/>
                        <a:pt x="1742214" y="596936"/>
                        <a:pt x="1733891" y="598323"/>
                      </a:cubicBezTo>
                      <a:cubicBezTo>
                        <a:pt x="1613615" y="617742"/>
                        <a:pt x="1495021" y="644988"/>
                        <a:pt x="1378311" y="678673"/>
                      </a:cubicBezTo>
                      <a:cubicBezTo>
                        <a:pt x="1293403" y="596243"/>
                        <a:pt x="1203938" y="518370"/>
                        <a:pt x="1109520" y="446342"/>
                      </a:cubicBezTo>
                      <a:cubicBezTo>
                        <a:pt x="1155590" y="359552"/>
                        <a:pt x="1207208" y="275734"/>
                        <a:pt x="1269625" y="201825"/>
                      </a:cubicBezTo>
                      <a:close/>
                      <a:moveTo>
                        <a:pt x="498722" y="874248"/>
                      </a:moveTo>
                      <a:cubicBezTo>
                        <a:pt x="472070" y="820846"/>
                        <a:pt x="448094" y="766058"/>
                        <a:pt x="426892" y="710476"/>
                      </a:cubicBezTo>
                      <a:cubicBezTo>
                        <a:pt x="405789" y="654895"/>
                        <a:pt x="387658" y="598224"/>
                        <a:pt x="374977" y="540662"/>
                      </a:cubicBezTo>
                      <a:cubicBezTo>
                        <a:pt x="371905" y="526296"/>
                        <a:pt x="369230" y="511830"/>
                        <a:pt x="366853" y="497366"/>
                      </a:cubicBezTo>
                      <a:cubicBezTo>
                        <a:pt x="365069" y="482901"/>
                        <a:pt x="362493" y="468436"/>
                        <a:pt x="361800" y="453971"/>
                      </a:cubicBezTo>
                      <a:cubicBezTo>
                        <a:pt x="359025" y="425041"/>
                        <a:pt x="359422" y="396111"/>
                        <a:pt x="362889" y="368271"/>
                      </a:cubicBezTo>
                      <a:cubicBezTo>
                        <a:pt x="366456" y="340530"/>
                        <a:pt x="373887" y="313581"/>
                        <a:pt x="387262" y="291388"/>
                      </a:cubicBezTo>
                      <a:cubicBezTo>
                        <a:pt x="400538" y="269096"/>
                        <a:pt x="419758" y="252253"/>
                        <a:pt x="442744" y="242247"/>
                      </a:cubicBezTo>
                      <a:cubicBezTo>
                        <a:pt x="465729" y="232241"/>
                        <a:pt x="492083" y="228277"/>
                        <a:pt x="519131" y="229565"/>
                      </a:cubicBezTo>
                      <a:cubicBezTo>
                        <a:pt x="546178" y="230754"/>
                        <a:pt x="573722" y="235708"/>
                        <a:pt x="600967" y="243040"/>
                      </a:cubicBezTo>
                      <a:cubicBezTo>
                        <a:pt x="655459" y="258396"/>
                        <a:pt x="708364" y="282472"/>
                        <a:pt x="759685" y="309519"/>
                      </a:cubicBezTo>
                      <a:cubicBezTo>
                        <a:pt x="844296" y="354697"/>
                        <a:pt x="923853" y="410179"/>
                        <a:pt x="1000438" y="469624"/>
                      </a:cubicBezTo>
                      <a:cubicBezTo>
                        <a:pt x="949117" y="565926"/>
                        <a:pt x="904731" y="665595"/>
                        <a:pt x="866588" y="767346"/>
                      </a:cubicBezTo>
                      <a:cubicBezTo>
                        <a:pt x="851132" y="808165"/>
                        <a:pt x="836766" y="849380"/>
                        <a:pt x="823193" y="890892"/>
                      </a:cubicBezTo>
                      <a:cubicBezTo>
                        <a:pt x="783265" y="910014"/>
                        <a:pt x="743734" y="929928"/>
                        <a:pt x="704699" y="950733"/>
                      </a:cubicBezTo>
                      <a:cubicBezTo>
                        <a:pt x="662096" y="973224"/>
                        <a:pt x="619989" y="996803"/>
                        <a:pt x="578477" y="1021473"/>
                      </a:cubicBezTo>
                      <a:cubicBezTo>
                        <a:pt x="550439" y="973224"/>
                        <a:pt x="523688" y="924181"/>
                        <a:pt x="498722" y="874248"/>
                      </a:cubicBezTo>
                      <a:close/>
                      <a:moveTo>
                        <a:pt x="564606" y="1820118"/>
                      </a:moveTo>
                      <a:cubicBezTo>
                        <a:pt x="505161" y="1824378"/>
                        <a:pt x="445617" y="1826063"/>
                        <a:pt x="386568" y="1823189"/>
                      </a:cubicBezTo>
                      <a:cubicBezTo>
                        <a:pt x="327519" y="1820316"/>
                        <a:pt x="268768" y="1812786"/>
                        <a:pt x="213088" y="1797331"/>
                      </a:cubicBezTo>
                      <a:cubicBezTo>
                        <a:pt x="185446" y="1789206"/>
                        <a:pt x="158795" y="1778903"/>
                        <a:pt x="134620" y="1765429"/>
                      </a:cubicBezTo>
                      <a:cubicBezTo>
                        <a:pt x="110347" y="1752152"/>
                        <a:pt x="89640" y="1734517"/>
                        <a:pt x="75373" y="1713810"/>
                      </a:cubicBezTo>
                      <a:cubicBezTo>
                        <a:pt x="61106" y="1693103"/>
                        <a:pt x="53973" y="1669127"/>
                        <a:pt x="54468" y="1644062"/>
                      </a:cubicBezTo>
                      <a:cubicBezTo>
                        <a:pt x="54766" y="1618995"/>
                        <a:pt x="62295" y="1593236"/>
                        <a:pt x="73392" y="1568467"/>
                      </a:cubicBezTo>
                      <a:cubicBezTo>
                        <a:pt x="84488" y="1543698"/>
                        <a:pt x="98854" y="1519623"/>
                        <a:pt x="115796" y="1496935"/>
                      </a:cubicBezTo>
                      <a:cubicBezTo>
                        <a:pt x="123722" y="1485343"/>
                        <a:pt x="133233" y="1474544"/>
                        <a:pt x="142051" y="1463349"/>
                      </a:cubicBezTo>
                      <a:cubicBezTo>
                        <a:pt x="151463" y="1452549"/>
                        <a:pt x="160875" y="1441750"/>
                        <a:pt x="170585" y="1431149"/>
                      </a:cubicBezTo>
                      <a:cubicBezTo>
                        <a:pt x="249845" y="1347133"/>
                        <a:pt x="344462" y="1276295"/>
                        <a:pt x="442249" y="1211301"/>
                      </a:cubicBezTo>
                      <a:cubicBezTo>
                        <a:pt x="500604" y="1173058"/>
                        <a:pt x="560445" y="1136995"/>
                        <a:pt x="621475" y="1102814"/>
                      </a:cubicBezTo>
                      <a:cubicBezTo>
                        <a:pt x="639805" y="1130456"/>
                        <a:pt x="658530" y="1157900"/>
                        <a:pt x="677651" y="1184947"/>
                      </a:cubicBezTo>
                      <a:cubicBezTo>
                        <a:pt x="694296" y="1208626"/>
                        <a:pt x="711237" y="1232107"/>
                        <a:pt x="728378" y="1255489"/>
                      </a:cubicBezTo>
                      <a:cubicBezTo>
                        <a:pt x="727090" y="1262028"/>
                        <a:pt x="725702" y="1268567"/>
                        <a:pt x="724514" y="1275106"/>
                      </a:cubicBezTo>
                      <a:cubicBezTo>
                        <a:pt x="713714" y="1332767"/>
                        <a:pt x="704104" y="1390726"/>
                        <a:pt x="696674" y="1449082"/>
                      </a:cubicBezTo>
                      <a:cubicBezTo>
                        <a:pt x="681515" y="1565594"/>
                        <a:pt x="673688" y="1683295"/>
                        <a:pt x="675174" y="1801294"/>
                      </a:cubicBezTo>
                      <a:cubicBezTo>
                        <a:pt x="675174" y="1803771"/>
                        <a:pt x="675372" y="1806248"/>
                        <a:pt x="675372" y="1808724"/>
                      </a:cubicBezTo>
                      <a:cubicBezTo>
                        <a:pt x="638417" y="1813579"/>
                        <a:pt x="601562" y="1817443"/>
                        <a:pt x="564606" y="1820118"/>
                      </a:cubicBezTo>
                      <a:close/>
                      <a:moveTo>
                        <a:pt x="1337195" y="2124080"/>
                      </a:moveTo>
                      <a:cubicBezTo>
                        <a:pt x="1304400" y="2171240"/>
                        <a:pt x="1269130" y="2216518"/>
                        <a:pt x="1230193" y="2258129"/>
                      </a:cubicBezTo>
                      <a:cubicBezTo>
                        <a:pt x="1191455" y="2299741"/>
                        <a:pt x="1147862" y="2336597"/>
                        <a:pt x="1100306" y="2364239"/>
                      </a:cubicBezTo>
                      <a:cubicBezTo>
                        <a:pt x="1076330" y="2377515"/>
                        <a:pt x="1051165" y="2387819"/>
                        <a:pt x="1025702" y="2393169"/>
                      </a:cubicBezTo>
                      <a:cubicBezTo>
                        <a:pt x="1000240" y="2398618"/>
                        <a:pt x="974579" y="2398419"/>
                        <a:pt x="950900" y="2391682"/>
                      </a:cubicBezTo>
                      <a:cubicBezTo>
                        <a:pt x="903047" y="2378109"/>
                        <a:pt x="866588" y="2338182"/>
                        <a:pt x="840531" y="2292112"/>
                      </a:cubicBezTo>
                      <a:cubicBezTo>
                        <a:pt x="815068" y="2245051"/>
                        <a:pt x="797928" y="2192145"/>
                        <a:pt x="786237" y="2137852"/>
                      </a:cubicBezTo>
                      <a:cubicBezTo>
                        <a:pt x="763252" y="2031346"/>
                        <a:pt x="758199" y="1920085"/>
                        <a:pt x="760180" y="1809517"/>
                      </a:cubicBezTo>
                      <a:cubicBezTo>
                        <a:pt x="881845" y="1784649"/>
                        <a:pt x="1001726" y="1752846"/>
                        <a:pt x="1119824" y="1715395"/>
                      </a:cubicBezTo>
                      <a:cubicBezTo>
                        <a:pt x="1210180" y="1807635"/>
                        <a:pt x="1304797" y="1895613"/>
                        <a:pt x="1404962" y="1977449"/>
                      </a:cubicBezTo>
                      <a:cubicBezTo>
                        <a:pt x="1410213" y="1981709"/>
                        <a:pt x="1415464" y="1985871"/>
                        <a:pt x="1420813" y="1990032"/>
                      </a:cubicBezTo>
                      <a:cubicBezTo>
                        <a:pt x="1395054" y="2036102"/>
                        <a:pt x="1367116" y="2080884"/>
                        <a:pt x="1337195" y="2124080"/>
                      </a:cubicBezTo>
                      <a:close/>
                      <a:moveTo>
                        <a:pt x="1954432" y="1588877"/>
                      </a:moveTo>
                      <a:cubicBezTo>
                        <a:pt x="2010112" y="1692113"/>
                        <a:pt x="2060443" y="1799213"/>
                        <a:pt x="2090958" y="1910573"/>
                      </a:cubicBezTo>
                      <a:cubicBezTo>
                        <a:pt x="2094624" y="1924444"/>
                        <a:pt x="2097894" y="1938413"/>
                        <a:pt x="2101064" y="1952383"/>
                      </a:cubicBezTo>
                      <a:cubicBezTo>
                        <a:pt x="2103640" y="1966353"/>
                        <a:pt x="2106909" y="1980323"/>
                        <a:pt x="2108395" y="1994292"/>
                      </a:cubicBezTo>
                      <a:cubicBezTo>
                        <a:pt x="2112755" y="2022330"/>
                        <a:pt x="2114043" y="2050270"/>
                        <a:pt x="2112259" y="2077317"/>
                      </a:cubicBezTo>
                      <a:cubicBezTo>
                        <a:pt x="2110376" y="2104364"/>
                        <a:pt x="2104928" y="2130620"/>
                        <a:pt x="2093435" y="2152911"/>
                      </a:cubicBezTo>
                      <a:cubicBezTo>
                        <a:pt x="2082140" y="2175203"/>
                        <a:pt x="2064604" y="2193037"/>
                        <a:pt x="2042214" y="2204628"/>
                      </a:cubicBezTo>
                      <a:cubicBezTo>
                        <a:pt x="2019922" y="2216121"/>
                        <a:pt x="1993270" y="2221967"/>
                        <a:pt x="1965628" y="2222363"/>
                      </a:cubicBezTo>
                      <a:cubicBezTo>
                        <a:pt x="1937986" y="2222859"/>
                        <a:pt x="1909552" y="2219391"/>
                        <a:pt x="1881414" y="2213645"/>
                      </a:cubicBezTo>
                      <a:cubicBezTo>
                        <a:pt x="1825041" y="2201161"/>
                        <a:pt x="1769559" y="2180157"/>
                        <a:pt x="1716157" y="2154992"/>
                      </a:cubicBezTo>
                      <a:cubicBezTo>
                        <a:pt x="1662656" y="2129728"/>
                        <a:pt x="1610840" y="2100303"/>
                        <a:pt x="1560411" y="2068598"/>
                      </a:cubicBezTo>
                      <a:cubicBezTo>
                        <a:pt x="1518997" y="2042442"/>
                        <a:pt x="1478377" y="2014801"/>
                        <a:pt x="1438747" y="1985772"/>
                      </a:cubicBezTo>
                      <a:cubicBezTo>
                        <a:pt x="1439142" y="1985078"/>
                        <a:pt x="1439539" y="1984285"/>
                        <a:pt x="1439836" y="1983592"/>
                      </a:cubicBezTo>
                      <a:cubicBezTo>
                        <a:pt x="1491652" y="1879761"/>
                        <a:pt x="1536236" y="1772661"/>
                        <a:pt x="1574876" y="1663480"/>
                      </a:cubicBezTo>
                      <a:cubicBezTo>
                        <a:pt x="1591619" y="1616419"/>
                        <a:pt x="1607075" y="1568863"/>
                        <a:pt x="1621639" y="1521109"/>
                      </a:cubicBezTo>
                      <a:cubicBezTo>
                        <a:pt x="1667709" y="1499907"/>
                        <a:pt x="1713581" y="1478111"/>
                        <a:pt x="1758858" y="1455125"/>
                      </a:cubicBezTo>
                      <a:cubicBezTo>
                        <a:pt x="1788481" y="1440165"/>
                        <a:pt x="1817907" y="1424808"/>
                        <a:pt x="1847035" y="1408956"/>
                      </a:cubicBezTo>
                      <a:cubicBezTo>
                        <a:pt x="1885079" y="1467807"/>
                        <a:pt x="1920945" y="1527747"/>
                        <a:pt x="1954432" y="1588877"/>
                      </a:cubicBezTo>
                      <a:close/>
                      <a:moveTo>
                        <a:pt x="2420680" y="881678"/>
                      </a:moveTo>
                      <a:cubicBezTo>
                        <a:pt x="2410773" y="907933"/>
                        <a:pt x="2397497" y="933593"/>
                        <a:pt x="2381447" y="957867"/>
                      </a:cubicBezTo>
                      <a:cubicBezTo>
                        <a:pt x="2374016" y="970351"/>
                        <a:pt x="2365000" y="981843"/>
                        <a:pt x="2356579" y="993831"/>
                      </a:cubicBezTo>
                      <a:cubicBezTo>
                        <a:pt x="2347662" y="1005423"/>
                        <a:pt x="2338547" y="1016915"/>
                        <a:pt x="2329036" y="1028210"/>
                      </a:cubicBezTo>
                      <a:cubicBezTo>
                        <a:pt x="2290793" y="1073091"/>
                        <a:pt x="2248190" y="1114604"/>
                        <a:pt x="2203408" y="1153739"/>
                      </a:cubicBezTo>
                      <a:cubicBezTo>
                        <a:pt x="2158528" y="1192873"/>
                        <a:pt x="2111664" y="1229927"/>
                        <a:pt x="2063118" y="1264505"/>
                      </a:cubicBezTo>
                      <a:cubicBezTo>
                        <a:pt x="2017642" y="1296803"/>
                        <a:pt x="1970978" y="1327616"/>
                        <a:pt x="1923421" y="1356941"/>
                      </a:cubicBezTo>
                      <a:cubicBezTo>
                        <a:pt x="1898356" y="1315726"/>
                        <a:pt x="1872300" y="1275106"/>
                        <a:pt x="1845252" y="1235178"/>
                      </a:cubicBezTo>
                      <a:cubicBezTo>
                        <a:pt x="1808296" y="1180291"/>
                        <a:pt x="1769559" y="1126790"/>
                        <a:pt x="1729334" y="1074280"/>
                      </a:cubicBezTo>
                      <a:cubicBezTo>
                        <a:pt x="1734188" y="1046539"/>
                        <a:pt x="1738746" y="1018699"/>
                        <a:pt x="1742907" y="990859"/>
                      </a:cubicBezTo>
                      <a:cubicBezTo>
                        <a:pt x="1758462" y="887326"/>
                        <a:pt x="1768864" y="782999"/>
                        <a:pt x="1773026" y="678178"/>
                      </a:cubicBezTo>
                      <a:cubicBezTo>
                        <a:pt x="1880721" y="658165"/>
                        <a:pt x="1989604" y="643403"/>
                        <a:pt x="2097992" y="643204"/>
                      </a:cubicBezTo>
                      <a:cubicBezTo>
                        <a:pt x="2156051" y="643403"/>
                        <a:pt x="2214010" y="646969"/>
                        <a:pt x="2269392" y="659056"/>
                      </a:cubicBezTo>
                      <a:cubicBezTo>
                        <a:pt x="2296836" y="665397"/>
                        <a:pt x="2323487" y="673917"/>
                        <a:pt x="2347959" y="685609"/>
                      </a:cubicBezTo>
                      <a:cubicBezTo>
                        <a:pt x="2372431" y="697200"/>
                        <a:pt x="2393831" y="713052"/>
                        <a:pt x="2409485" y="732768"/>
                      </a:cubicBezTo>
                      <a:cubicBezTo>
                        <a:pt x="2425138" y="752385"/>
                        <a:pt x="2434154" y="776361"/>
                        <a:pt x="2435343" y="802220"/>
                      </a:cubicBezTo>
                      <a:cubicBezTo>
                        <a:pt x="2436631" y="828277"/>
                        <a:pt x="2430489" y="855522"/>
                        <a:pt x="2420680" y="881678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Свободна форма: фигура 43"/>
                <p:cNvSpPr/>
                <p:nvPr/>
              </p:nvSpPr>
              <p:spPr>
                <a:xfrm>
                  <a:off x="17694316" y="9046166"/>
                  <a:ext cx="13573" cy="51716"/>
                </a:xfrm>
                <a:custGeom>
                  <a:avLst/>
                  <a:gdLst>
                    <a:gd name="connsiteX0" fmla="*/ 13573 w 13573"/>
                    <a:gd name="connsiteY0" fmla="*/ 0 h 51716"/>
                    <a:gd name="connsiteX1" fmla="*/ 0 w 13573"/>
                    <a:gd name="connsiteY1" fmla="*/ 51717 h 51716"/>
                    <a:gd name="connsiteX2" fmla="*/ 13573 w 13573"/>
                    <a:gd name="connsiteY2" fmla="*/ 0 h 5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3" h="51716">
                      <a:moveTo>
                        <a:pt x="13573" y="0"/>
                      </a:moveTo>
                      <a:cubicBezTo>
                        <a:pt x="9215" y="17239"/>
                        <a:pt x="4558" y="34478"/>
                        <a:pt x="0" y="51717"/>
                      </a:cubicBezTo>
                      <a:cubicBezTo>
                        <a:pt x="4656" y="34478"/>
                        <a:pt x="9215" y="17239"/>
                        <a:pt x="13573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" name="Свободна форма: фигура 44"/>
              <p:cNvSpPr/>
              <p:nvPr/>
            </p:nvSpPr>
            <p:spPr>
              <a:xfrm rot="-1350026">
                <a:off x="16622830" y="7814545"/>
                <a:ext cx="290297" cy="290297"/>
              </a:xfrm>
              <a:custGeom>
                <a:avLst/>
                <a:gdLst>
                  <a:gd name="connsiteX0" fmla="*/ 290297 w 290297"/>
                  <a:gd name="connsiteY0" fmla="*/ 145149 h 290297"/>
                  <a:gd name="connsiteX1" fmla="*/ 145148 w 290297"/>
                  <a:gd name="connsiteY1" fmla="*/ 290298 h 290297"/>
                  <a:gd name="connsiteX2" fmla="*/ -1 w 290297"/>
                  <a:gd name="connsiteY2" fmla="*/ 145149 h 290297"/>
                  <a:gd name="connsiteX3" fmla="*/ 145148 w 290297"/>
                  <a:gd name="connsiteY3" fmla="*/ 0 h 290297"/>
                  <a:gd name="connsiteX4" fmla="*/ 290297 w 290297"/>
                  <a:gd name="connsiteY4" fmla="*/ 145149 h 29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97" h="290297">
                    <a:moveTo>
                      <a:pt x="290297" y="145149"/>
                    </a:moveTo>
                    <a:cubicBezTo>
                      <a:pt x="290297" y="225312"/>
                      <a:pt x="225312" y="290298"/>
                      <a:pt x="145148" y="290298"/>
                    </a:cubicBezTo>
                    <a:cubicBezTo>
                      <a:pt x="64985" y="290298"/>
                      <a:pt x="-1" y="225313"/>
                      <a:pt x="-1" y="145149"/>
                    </a:cubicBezTo>
                    <a:cubicBezTo>
                      <a:pt x="-1" y="64986"/>
                      <a:pt x="64984" y="0"/>
                      <a:pt x="145148" y="0"/>
                    </a:cubicBezTo>
                    <a:cubicBezTo>
                      <a:pt x="225311" y="0"/>
                      <a:pt x="290297" y="64985"/>
                      <a:pt x="290297" y="145149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4" name="Свободна форма: фигура 45"/>
              <p:cNvSpPr/>
              <p:nvPr/>
            </p:nvSpPr>
            <p:spPr>
              <a:xfrm>
                <a:off x="16368592" y="9381733"/>
                <a:ext cx="245904" cy="245904"/>
              </a:xfrm>
              <a:custGeom>
                <a:avLst/>
                <a:gdLst>
                  <a:gd name="connsiteX0" fmla="*/ 245904 w 245904"/>
                  <a:gd name="connsiteY0" fmla="*/ 122952 h 245904"/>
                  <a:gd name="connsiteX1" fmla="*/ 122952 w 245904"/>
                  <a:gd name="connsiteY1" fmla="*/ 245904 h 245904"/>
                  <a:gd name="connsiteX2" fmla="*/ 0 w 245904"/>
                  <a:gd name="connsiteY2" fmla="*/ 122952 h 245904"/>
                  <a:gd name="connsiteX3" fmla="*/ 122952 w 245904"/>
                  <a:gd name="connsiteY3" fmla="*/ 0 h 245904"/>
                  <a:gd name="connsiteX4" fmla="*/ 245904 w 245904"/>
                  <a:gd name="connsiteY4" fmla="*/ 122952 h 24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904" h="245904">
                    <a:moveTo>
                      <a:pt x="245904" y="122952"/>
                    </a:moveTo>
                    <a:cubicBezTo>
                      <a:pt x="245904" y="190857"/>
                      <a:pt x="190857" y="245904"/>
                      <a:pt x="122952" y="245904"/>
                    </a:cubicBezTo>
                    <a:cubicBezTo>
                      <a:pt x="55047" y="245904"/>
                      <a:pt x="0" y="190856"/>
                      <a:pt x="0" y="122952"/>
                    </a:cubicBezTo>
                    <a:cubicBezTo>
                      <a:pt x="0" y="55047"/>
                      <a:pt x="55048" y="0"/>
                      <a:pt x="122952" y="0"/>
                    </a:cubicBezTo>
                    <a:cubicBezTo>
                      <a:pt x="190857" y="0"/>
                      <a:pt x="245904" y="55048"/>
                      <a:pt x="245904" y="12295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5" name="Свободна форма: фигура 46"/>
              <p:cNvSpPr/>
              <p:nvPr/>
            </p:nvSpPr>
            <p:spPr>
              <a:xfrm rot="-2700000">
                <a:off x="17460878" y="9325300"/>
                <a:ext cx="229852" cy="229852"/>
              </a:xfrm>
              <a:custGeom>
                <a:avLst/>
                <a:gdLst>
                  <a:gd name="connsiteX0" fmla="*/ 229852 w 229852"/>
                  <a:gd name="connsiteY0" fmla="*/ 114926 h 229852"/>
                  <a:gd name="connsiteX1" fmla="*/ 114926 w 229852"/>
                  <a:gd name="connsiteY1" fmla="*/ 229852 h 229852"/>
                  <a:gd name="connsiteX2" fmla="*/ 0 w 229852"/>
                  <a:gd name="connsiteY2" fmla="*/ 114926 h 229852"/>
                  <a:gd name="connsiteX3" fmla="*/ 114926 w 229852"/>
                  <a:gd name="connsiteY3" fmla="*/ 0 h 229852"/>
                  <a:gd name="connsiteX4" fmla="*/ 229852 w 229852"/>
                  <a:gd name="connsiteY4" fmla="*/ 114926 h 22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52" h="229852">
                    <a:moveTo>
                      <a:pt x="229852" y="114926"/>
                    </a:moveTo>
                    <a:cubicBezTo>
                      <a:pt x="229852" y="178398"/>
                      <a:pt x="178398" y="229852"/>
                      <a:pt x="114926" y="229852"/>
                    </a:cubicBezTo>
                    <a:cubicBezTo>
                      <a:pt x="51454" y="229852"/>
                      <a:pt x="0" y="178398"/>
                      <a:pt x="0" y="114926"/>
                    </a:cubicBezTo>
                    <a:cubicBezTo>
                      <a:pt x="0" y="51454"/>
                      <a:pt x="51454" y="0"/>
                      <a:pt x="114926" y="0"/>
                    </a:cubicBezTo>
                    <a:cubicBezTo>
                      <a:pt x="178398" y="0"/>
                      <a:pt x="229852" y="51454"/>
                      <a:pt x="229852" y="11492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6" name="Свободна форма: фигура 47"/>
              <p:cNvSpPr/>
              <p:nvPr/>
            </p:nvSpPr>
            <p:spPr>
              <a:xfrm>
                <a:off x="18246264" y="8688405"/>
                <a:ext cx="179326" cy="179326"/>
              </a:xfrm>
              <a:custGeom>
                <a:avLst/>
                <a:gdLst>
                  <a:gd name="connsiteX0" fmla="*/ 179326 w 179326"/>
                  <a:gd name="connsiteY0" fmla="*/ 89663 h 179326"/>
                  <a:gd name="connsiteX1" fmla="*/ 89663 w 179326"/>
                  <a:gd name="connsiteY1" fmla="*/ 179326 h 179326"/>
                  <a:gd name="connsiteX2" fmla="*/ -1 w 179326"/>
                  <a:gd name="connsiteY2" fmla="*/ 89663 h 179326"/>
                  <a:gd name="connsiteX3" fmla="*/ 89663 w 179326"/>
                  <a:gd name="connsiteY3" fmla="*/ 0 h 179326"/>
                  <a:gd name="connsiteX4" fmla="*/ 179326 w 179326"/>
                  <a:gd name="connsiteY4" fmla="*/ 89663 h 17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26" h="179326">
                    <a:moveTo>
                      <a:pt x="179326" y="89663"/>
                    </a:moveTo>
                    <a:cubicBezTo>
                      <a:pt x="179326" y="139182"/>
                      <a:pt x="139182" y="179326"/>
                      <a:pt x="89663" y="179326"/>
                    </a:cubicBezTo>
                    <a:cubicBezTo>
                      <a:pt x="40143" y="179326"/>
                      <a:pt x="-1" y="139182"/>
                      <a:pt x="-1" y="89663"/>
                    </a:cubicBezTo>
                    <a:cubicBezTo>
                      <a:pt x="-1" y="40144"/>
                      <a:pt x="40143" y="0"/>
                      <a:pt x="89663" y="0"/>
                    </a:cubicBezTo>
                    <a:cubicBezTo>
                      <a:pt x="139182" y="0"/>
                      <a:pt x="179326" y="40144"/>
                      <a:pt x="179326" y="89663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Графика 23"/>
            <p:cNvGrpSpPr/>
            <p:nvPr/>
          </p:nvGrpSpPr>
          <p:grpSpPr>
            <a:xfrm>
              <a:off x="12704651" y="4358776"/>
              <a:ext cx="2005961" cy="2495053"/>
              <a:chOff x="12704651" y="4358776"/>
              <a:chExt cx="2005961" cy="2495053"/>
            </a:xfrm>
            <a:solidFill>
              <a:schemeClr val="accent1"/>
            </a:solidFill>
          </p:grpSpPr>
          <p:sp>
            <p:nvSpPr>
              <p:cNvPr id="15" name="Свободна форма: фигура 49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Свободна форма: фигура 50"/>
              <p:cNvSpPr/>
              <p:nvPr/>
            </p:nvSpPr>
            <p:spPr>
              <a:xfrm>
                <a:off x="13356609" y="5002262"/>
                <a:ext cx="464761" cy="186611"/>
              </a:xfrm>
              <a:custGeom>
                <a:avLst/>
                <a:gdLst>
                  <a:gd name="connsiteX0" fmla="*/ 464761 w 464761"/>
                  <a:gd name="connsiteY0" fmla="*/ 76836 h 186611"/>
                  <a:gd name="connsiteX1" fmla="*/ 282166 w 464761"/>
                  <a:gd name="connsiteY1" fmla="*/ 37602 h 186611"/>
                  <a:gd name="connsiteX2" fmla="*/ 221334 w 464761"/>
                  <a:gd name="connsiteY2" fmla="*/ 24624 h 186611"/>
                  <a:gd name="connsiteX3" fmla="*/ 0 w 464761"/>
                  <a:gd name="connsiteY3" fmla="*/ 186611 h 186611"/>
                  <a:gd name="connsiteX4" fmla="*/ 305052 w 464761"/>
                  <a:gd name="connsiteY4" fmla="*/ 105370 h 186611"/>
                  <a:gd name="connsiteX5" fmla="*/ 372918 w 464761"/>
                  <a:gd name="connsiteY5" fmla="*/ 91697 h 186611"/>
                  <a:gd name="connsiteX6" fmla="*/ 464761 w 464761"/>
                  <a:gd name="connsiteY6" fmla="*/ 76836 h 1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761" h="186611">
                    <a:moveTo>
                      <a:pt x="464761" y="76836"/>
                    </a:moveTo>
                    <a:cubicBezTo>
                      <a:pt x="403731" y="64749"/>
                      <a:pt x="342998" y="50878"/>
                      <a:pt x="282166" y="37602"/>
                    </a:cubicBezTo>
                    <a:cubicBezTo>
                      <a:pt x="261856" y="33144"/>
                      <a:pt x="241644" y="28785"/>
                      <a:pt x="221334" y="24624"/>
                    </a:cubicBezTo>
                    <a:cubicBezTo>
                      <a:pt x="89168" y="-61077"/>
                      <a:pt x="59445" y="97444"/>
                      <a:pt x="0" y="186611"/>
                    </a:cubicBezTo>
                    <a:cubicBezTo>
                      <a:pt x="108983" y="166796"/>
                      <a:pt x="198150" y="117259"/>
                      <a:pt x="305052" y="105370"/>
                    </a:cubicBezTo>
                    <a:cubicBezTo>
                      <a:pt x="327542" y="100416"/>
                      <a:pt x="350131" y="95859"/>
                      <a:pt x="372918" y="91697"/>
                    </a:cubicBezTo>
                    <a:cubicBezTo>
                      <a:pt x="403335" y="86050"/>
                      <a:pt x="434048" y="81295"/>
                      <a:pt x="464761" y="76836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Свободна форма: фигура 51"/>
              <p:cNvSpPr/>
              <p:nvPr/>
            </p:nvSpPr>
            <p:spPr>
              <a:xfrm>
                <a:off x="13222361" y="4713213"/>
                <a:ext cx="1427947" cy="2140616"/>
              </a:xfrm>
              <a:custGeom>
                <a:avLst/>
                <a:gdLst>
                  <a:gd name="connsiteX0" fmla="*/ 1211293 w 1427947"/>
                  <a:gd name="connsiteY0" fmla="*/ 457826 h 2140616"/>
                  <a:gd name="connsiteX1" fmla="*/ 1208816 w 1427947"/>
                  <a:gd name="connsiteY1" fmla="*/ 457331 h 2140616"/>
                  <a:gd name="connsiteX2" fmla="*/ 1275692 w 1427947"/>
                  <a:gd name="connsiteY2" fmla="*/ 96697 h 2140616"/>
                  <a:gd name="connsiteX3" fmla="*/ 1043559 w 1427947"/>
                  <a:gd name="connsiteY3" fmla="*/ 50627 h 2140616"/>
                  <a:gd name="connsiteX4" fmla="*/ 937945 w 1427947"/>
                  <a:gd name="connsiteY4" fmla="*/ 28930 h 2140616"/>
                  <a:gd name="connsiteX5" fmla="*/ 807859 w 1427947"/>
                  <a:gd name="connsiteY5" fmla="*/ 0 h 2140616"/>
                  <a:gd name="connsiteX6" fmla="*/ 895243 w 1427947"/>
                  <a:gd name="connsiteY6" fmla="*/ 85006 h 2140616"/>
                  <a:gd name="connsiteX7" fmla="*/ 979754 w 1427947"/>
                  <a:gd name="connsiteY7" fmla="*/ 136526 h 2140616"/>
                  <a:gd name="connsiteX8" fmla="*/ 1152343 w 1427947"/>
                  <a:gd name="connsiteY8" fmla="*/ 271268 h 2140616"/>
                  <a:gd name="connsiteX9" fmla="*/ 1121927 w 1427947"/>
                  <a:gd name="connsiteY9" fmla="*/ 438804 h 2140616"/>
                  <a:gd name="connsiteX10" fmla="*/ 1165025 w 1427947"/>
                  <a:gd name="connsiteY10" fmla="*/ 585435 h 2140616"/>
                  <a:gd name="connsiteX11" fmla="*/ 1189794 w 1427947"/>
                  <a:gd name="connsiteY11" fmla="*/ 819450 h 2140616"/>
                  <a:gd name="connsiteX12" fmla="*/ 1262019 w 1427947"/>
                  <a:gd name="connsiteY12" fmla="*/ 1510797 h 2140616"/>
                  <a:gd name="connsiteX13" fmla="*/ 1110831 w 1427947"/>
                  <a:gd name="connsiteY13" fmla="*/ 1898379 h 2140616"/>
                  <a:gd name="connsiteX14" fmla="*/ 648744 w 1427947"/>
                  <a:gd name="connsiteY14" fmla="*/ 1957923 h 2140616"/>
                  <a:gd name="connsiteX15" fmla="*/ 201618 w 1427947"/>
                  <a:gd name="connsiteY15" fmla="*/ 1914033 h 2140616"/>
                  <a:gd name="connsiteX16" fmla="*/ 138705 w 1427947"/>
                  <a:gd name="connsiteY16" fmla="*/ 1911655 h 2140616"/>
                  <a:gd name="connsiteX17" fmla="*/ 115522 w 1427947"/>
                  <a:gd name="connsiteY17" fmla="*/ 1911060 h 2140616"/>
                  <a:gd name="connsiteX18" fmla="*/ 0 w 1427947"/>
                  <a:gd name="connsiteY18" fmla="*/ 1908287 h 2140616"/>
                  <a:gd name="connsiteX19" fmla="*/ 1237548 w 1427947"/>
                  <a:gd name="connsiteY19" fmla="*/ 2137844 h 2140616"/>
                  <a:gd name="connsiteX20" fmla="*/ 1426286 w 1427947"/>
                  <a:gd name="connsiteY20" fmla="*/ 1956734 h 2140616"/>
                  <a:gd name="connsiteX21" fmla="*/ 1211293 w 1427947"/>
                  <a:gd name="connsiteY21" fmla="*/ 457826 h 21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7947" h="2140616">
                    <a:moveTo>
                      <a:pt x="1211293" y="457826"/>
                    </a:moveTo>
                    <a:lnTo>
                      <a:pt x="1208816" y="457331"/>
                    </a:lnTo>
                    <a:lnTo>
                      <a:pt x="1275692" y="96697"/>
                    </a:lnTo>
                    <a:cubicBezTo>
                      <a:pt x="1262416" y="94815"/>
                      <a:pt x="1152937" y="72820"/>
                      <a:pt x="1043559" y="50627"/>
                    </a:cubicBezTo>
                    <a:cubicBezTo>
                      <a:pt x="1007099" y="43197"/>
                      <a:pt x="970739" y="35766"/>
                      <a:pt x="937945" y="28930"/>
                    </a:cubicBezTo>
                    <a:cubicBezTo>
                      <a:pt x="897027" y="9908"/>
                      <a:pt x="847489" y="19815"/>
                      <a:pt x="807859" y="0"/>
                    </a:cubicBezTo>
                    <a:cubicBezTo>
                      <a:pt x="817767" y="49538"/>
                      <a:pt x="867304" y="59445"/>
                      <a:pt x="895243" y="85006"/>
                    </a:cubicBezTo>
                    <a:cubicBezTo>
                      <a:pt x="921003" y="101651"/>
                      <a:pt x="950329" y="119088"/>
                      <a:pt x="979754" y="136526"/>
                    </a:cubicBezTo>
                    <a:cubicBezTo>
                      <a:pt x="1068129" y="188837"/>
                      <a:pt x="1157198" y="241446"/>
                      <a:pt x="1152343" y="271268"/>
                    </a:cubicBezTo>
                    <a:cubicBezTo>
                      <a:pt x="1150362" y="282265"/>
                      <a:pt x="1123413" y="427806"/>
                      <a:pt x="1121927" y="438804"/>
                    </a:cubicBezTo>
                    <a:cubicBezTo>
                      <a:pt x="1140256" y="486657"/>
                      <a:pt x="1155514" y="534609"/>
                      <a:pt x="1165025" y="585435"/>
                    </a:cubicBezTo>
                    <a:cubicBezTo>
                      <a:pt x="1179391" y="662020"/>
                      <a:pt x="1183254" y="741875"/>
                      <a:pt x="1189794" y="819450"/>
                    </a:cubicBezTo>
                    <a:cubicBezTo>
                      <a:pt x="1212680" y="1093988"/>
                      <a:pt x="1245573" y="1235863"/>
                      <a:pt x="1262019" y="1510797"/>
                    </a:cubicBezTo>
                    <a:cubicBezTo>
                      <a:pt x="1270936" y="1660500"/>
                      <a:pt x="1236458" y="1803663"/>
                      <a:pt x="1110831" y="1898379"/>
                    </a:cubicBezTo>
                    <a:cubicBezTo>
                      <a:pt x="972819" y="2002408"/>
                      <a:pt x="808156" y="1991906"/>
                      <a:pt x="648744" y="1957923"/>
                    </a:cubicBezTo>
                    <a:cubicBezTo>
                      <a:pt x="503302" y="1926913"/>
                      <a:pt x="349834" y="1920572"/>
                      <a:pt x="201618" y="1914033"/>
                    </a:cubicBezTo>
                    <a:cubicBezTo>
                      <a:pt x="180713" y="1913141"/>
                      <a:pt x="159709" y="1912348"/>
                      <a:pt x="138705" y="1911655"/>
                    </a:cubicBezTo>
                    <a:cubicBezTo>
                      <a:pt x="131671" y="1911457"/>
                      <a:pt x="120476" y="1911160"/>
                      <a:pt x="115522" y="1911060"/>
                    </a:cubicBezTo>
                    <a:cubicBezTo>
                      <a:pt x="76982" y="1910169"/>
                      <a:pt x="38540" y="1909376"/>
                      <a:pt x="0" y="1908287"/>
                    </a:cubicBezTo>
                    <a:lnTo>
                      <a:pt x="1237548" y="2137844"/>
                    </a:lnTo>
                    <a:cubicBezTo>
                      <a:pt x="1345837" y="2157956"/>
                      <a:pt x="1441841" y="2065717"/>
                      <a:pt x="1426286" y="1956734"/>
                    </a:cubicBezTo>
                    <a:lnTo>
                      <a:pt x="1211293" y="457826"/>
                    </a:ln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Свободна форма: фигура 52"/>
              <p:cNvSpPr/>
              <p:nvPr/>
            </p:nvSpPr>
            <p:spPr>
              <a:xfrm>
                <a:off x="12919691" y="5594982"/>
                <a:ext cx="1521449" cy="1020951"/>
              </a:xfrm>
              <a:custGeom>
                <a:avLst/>
                <a:gdLst>
                  <a:gd name="connsiteX0" fmla="*/ 1399234 w 1521449"/>
                  <a:gd name="connsiteY0" fmla="*/ 351320 h 1020951"/>
                  <a:gd name="connsiteX1" fmla="*/ 950919 w 1521449"/>
                  <a:gd name="connsiteY1" fmla="*/ 401452 h 1020951"/>
                  <a:gd name="connsiteX2" fmla="*/ 673906 w 1521449"/>
                  <a:gd name="connsiteY2" fmla="*/ 269881 h 1020951"/>
                  <a:gd name="connsiteX3" fmla="*/ 611686 w 1521449"/>
                  <a:gd name="connsiteY3" fmla="*/ 223414 h 1020951"/>
                  <a:gd name="connsiteX4" fmla="*/ 417103 w 1521449"/>
                  <a:gd name="connsiteY4" fmla="*/ 0 h 1020951"/>
                  <a:gd name="connsiteX5" fmla="*/ 60829 w 1521449"/>
                  <a:gd name="connsiteY5" fmla="*/ 593361 h 1020951"/>
                  <a:gd name="connsiteX6" fmla="*/ 6040 w 1521449"/>
                  <a:gd name="connsiteY6" fmla="*/ 688275 h 1020951"/>
                  <a:gd name="connsiteX7" fmla="*/ 36555 w 1521449"/>
                  <a:gd name="connsiteY7" fmla="*/ 754556 h 1020951"/>
                  <a:gd name="connsiteX8" fmla="*/ 1468587 w 1521449"/>
                  <a:gd name="connsiteY8" fmla="*/ 1020177 h 1020951"/>
                  <a:gd name="connsiteX9" fmla="*/ 1520899 w 1521449"/>
                  <a:gd name="connsiteY9" fmla="*/ 969252 h 1020951"/>
                  <a:gd name="connsiteX10" fmla="*/ 1421824 w 1521449"/>
                  <a:gd name="connsiteY10" fmla="*/ 343097 h 1020951"/>
                  <a:gd name="connsiteX11" fmla="*/ 1399234 w 1521449"/>
                  <a:gd name="connsiteY11" fmla="*/ 351320 h 102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1449" h="1020951">
                    <a:moveTo>
                      <a:pt x="1399234" y="351320"/>
                    </a:moveTo>
                    <a:cubicBezTo>
                      <a:pt x="1256666" y="401552"/>
                      <a:pt x="1101217" y="427113"/>
                      <a:pt x="950919" y="401452"/>
                    </a:cubicBezTo>
                    <a:cubicBezTo>
                      <a:pt x="843225" y="383123"/>
                      <a:pt x="757327" y="330217"/>
                      <a:pt x="673906" y="269881"/>
                    </a:cubicBezTo>
                    <a:cubicBezTo>
                      <a:pt x="653100" y="254821"/>
                      <a:pt x="632393" y="239266"/>
                      <a:pt x="611686" y="223414"/>
                    </a:cubicBezTo>
                    <a:cubicBezTo>
                      <a:pt x="535993" y="158520"/>
                      <a:pt x="496363" y="69353"/>
                      <a:pt x="417103" y="0"/>
                    </a:cubicBezTo>
                    <a:cubicBezTo>
                      <a:pt x="298213" y="198150"/>
                      <a:pt x="169415" y="396301"/>
                      <a:pt x="60829" y="593361"/>
                    </a:cubicBezTo>
                    <a:cubicBezTo>
                      <a:pt x="27936" y="650329"/>
                      <a:pt x="6040" y="688275"/>
                      <a:pt x="6040" y="688275"/>
                    </a:cubicBezTo>
                    <a:cubicBezTo>
                      <a:pt x="-9416" y="715026"/>
                      <a:pt x="6238" y="748909"/>
                      <a:pt x="36555" y="754556"/>
                    </a:cubicBezTo>
                    <a:lnTo>
                      <a:pt x="1468587" y="1020177"/>
                    </a:lnTo>
                    <a:cubicBezTo>
                      <a:pt x="1498904" y="1025824"/>
                      <a:pt x="1525654" y="999767"/>
                      <a:pt x="1520899" y="969252"/>
                    </a:cubicBezTo>
                    <a:lnTo>
                      <a:pt x="1421824" y="343097"/>
                    </a:lnTo>
                    <a:cubicBezTo>
                      <a:pt x="1414195" y="345970"/>
                      <a:pt x="1406764" y="348744"/>
                      <a:pt x="1399234" y="351320"/>
                    </a:cubicBezTo>
                    <a:close/>
                  </a:path>
                </a:pathLst>
              </a:custGeom>
              <a:solidFill>
                <a:srgbClr val="50DE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Свободна форма: фигура 53"/>
              <p:cNvSpPr/>
              <p:nvPr/>
            </p:nvSpPr>
            <p:spPr>
              <a:xfrm>
                <a:off x="12928109" y="6313940"/>
                <a:ext cx="1264991" cy="264957"/>
              </a:xfrm>
              <a:custGeom>
                <a:avLst/>
                <a:gdLst>
                  <a:gd name="connsiteX0" fmla="*/ 1182066 w 1264991"/>
                  <a:gd name="connsiteY0" fmla="*/ 225327 h 264957"/>
                  <a:gd name="connsiteX1" fmla="*/ 1135401 w 1264991"/>
                  <a:gd name="connsiteY1" fmla="*/ 204522 h 264957"/>
                  <a:gd name="connsiteX2" fmla="*/ 1119351 w 1264991"/>
                  <a:gd name="connsiteY2" fmla="*/ 197586 h 264957"/>
                  <a:gd name="connsiteX3" fmla="*/ 1115685 w 1264991"/>
                  <a:gd name="connsiteY3" fmla="*/ 196100 h 264957"/>
                  <a:gd name="connsiteX4" fmla="*/ 1011557 w 1264991"/>
                  <a:gd name="connsiteY4" fmla="*/ 154786 h 264957"/>
                  <a:gd name="connsiteX5" fmla="*/ 806769 w 1264991"/>
                  <a:gd name="connsiteY5" fmla="*/ 79191 h 264957"/>
                  <a:gd name="connsiteX6" fmla="*/ 603070 w 1264991"/>
                  <a:gd name="connsiteY6" fmla="*/ 16774 h 264957"/>
                  <a:gd name="connsiteX7" fmla="*/ 551551 w 1264991"/>
                  <a:gd name="connsiteY7" fmla="*/ 6867 h 264957"/>
                  <a:gd name="connsiteX8" fmla="*/ 522324 w 1264991"/>
                  <a:gd name="connsiteY8" fmla="*/ 4390 h 264957"/>
                  <a:gd name="connsiteX9" fmla="*/ 407595 w 1264991"/>
                  <a:gd name="connsiteY9" fmla="*/ 30 h 264957"/>
                  <a:gd name="connsiteX10" fmla="*/ 155845 w 1264991"/>
                  <a:gd name="connsiteY10" fmla="*/ 11127 h 264957"/>
                  <a:gd name="connsiteX11" fmla="*/ 49934 w 1264991"/>
                  <a:gd name="connsiteY11" fmla="*/ 17468 h 264957"/>
                  <a:gd name="connsiteX12" fmla="*/ 0 w 1264991"/>
                  <a:gd name="connsiteY12" fmla="*/ 17567 h 264957"/>
                  <a:gd name="connsiteX13" fmla="*/ 28137 w 1264991"/>
                  <a:gd name="connsiteY13" fmla="*/ 35499 h 264957"/>
                  <a:gd name="connsiteX14" fmla="*/ 1264991 w 1264991"/>
                  <a:gd name="connsiteY14" fmla="*/ 264957 h 264957"/>
                  <a:gd name="connsiteX15" fmla="*/ 1182066 w 1264991"/>
                  <a:gd name="connsiteY15" fmla="*/ 225327 h 26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4991" h="264957">
                    <a:moveTo>
                      <a:pt x="1182066" y="225327"/>
                    </a:moveTo>
                    <a:cubicBezTo>
                      <a:pt x="1166610" y="218293"/>
                      <a:pt x="1151055" y="211358"/>
                      <a:pt x="1135401" y="204522"/>
                    </a:cubicBezTo>
                    <a:cubicBezTo>
                      <a:pt x="1130051" y="202144"/>
                      <a:pt x="1124701" y="199865"/>
                      <a:pt x="1119351" y="197586"/>
                    </a:cubicBezTo>
                    <a:cubicBezTo>
                      <a:pt x="1118261" y="197190"/>
                      <a:pt x="1117171" y="196695"/>
                      <a:pt x="1115685" y="196100"/>
                    </a:cubicBezTo>
                    <a:cubicBezTo>
                      <a:pt x="1080910" y="182428"/>
                      <a:pt x="1046432" y="168161"/>
                      <a:pt x="1011557" y="154786"/>
                    </a:cubicBezTo>
                    <a:cubicBezTo>
                      <a:pt x="943592" y="128828"/>
                      <a:pt x="875130" y="103960"/>
                      <a:pt x="806769" y="79191"/>
                    </a:cubicBezTo>
                    <a:cubicBezTo>
                      <a:pt x="739992" y="55116"/>
                      <a:pt x="672522" y="32230"/>
                      <a:pt x="603070" y="16774"/>
                    </a:cubicBezTo>
                    <a:cubicBezTo>
                      <a:pt x="585930" y="13009"/>
                      <a:pt x="568790" y="10037"/>
                      <a:pt x="551551" y="6867"/>
                    </a:cubicBezTo>
                    <a:cubicBezTo>
                      <a:pt x="541841" y="5876"/>
                      <a:pt x="532033" y="4984"/>
                      <a:pt x="522324" y="4390"/>
                    </a:cubicBezTo>
                    <a:cubicBezTo>
                      <a:pt x="484180" y="1715"/>
                      <a:pt x="445838" y="229"/>
                      <a:pt x="407595" y="30"/>
                    </a:cubicBezTo>
                    <a:cubicBezTo>
                      <a:pt x="323579" y="-465"/>
                      <a:pt x="239662" y="5182"/>
                      <a:pt x="155845" y="11127"/>
                    </a:cubicBezTo>
                    <a:cubicBezTo>
                      <a:pt x="120574" y="13703"/>
                      <a:pt x="85304" y="17072"/>
                      <a:pt x="49934" y="17468"/>
                    </a:cubicBezTo>
                    <a:cubicBezTo>
                      <a:pt x="33289" y="17666"/>
                      <a:pt x="16645" y="17171"/>
                      <a:pt x="0" y="17567"/>
                    </a:cubicBezTo>
                    <a:cubicBezTo>
                      <a:pt x="6340" y="26484"/>
                      <a:pt x="16050" y="33221"/>
                      <a:pt x="28137" y="35499"/>
                    </a:cubicBezTo>
                    <a:lnTo>
                      <a:pt x="1264991" y="264957"/>
                    </a:lnTo>
                    <a:cubicBezTo>
                      <a:pt x="1237547" y="251384"/>
                      <a:pt x="1210004" y="238009"/>
                      <a:pt x="1182066" y="225327"/>
                    </a:cubicBezTo>
                    <a:close/>
                  </a:path>
                </a:pathLst>
              </a:custGeom>
              <a:solidFill>
                <a:srgbClr val="39C1EA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Свободна форма: фигура 54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Свободна форма: фигура 55"/>
              <p:cNvSpPr/>
              <p:nvPr/>
            </p:nvSpPr>
            <p:spPr>
              <a:xfrm>
                <a:off x="13450926" y="4404199"/>
                <a:ext cx="1135501" cy="227178"/>
              </a:xfrm>
              <a:custGeom>
                <a:avLst/>
                <a:gdLst>
                  <a:gd name="connsiteX0" fmla="*/ 3866 w 1135501"/>
                  <a:gd name="connsiteY0" fmla="*/ 41908 h 227178"/>
                  <a:gd name="connsiteX1" fmla="*/ 3866 w 1135501"/>
                  <a:gd name="connsiteY1" fmla="*/ 41908 h 227178"/>
                  <a:gd name="connsiteX2" fmla="*/ 54295 w 1135501"/>
                  <a:gd name="connsiteY2" fmla="*/ 126122 h 227178"/>
                  <a:gd name="connsiteX3" fmla="*/ 902081 w 1135501"/>
                  <a:gd name="connsiteY3" fmla="*/ 205184 h 227178"/>
                  <a:gd name="connsiteX4" fmla="*/ 1023052 w 1135501"/>
                  <a:gd name="connsiteY4" fmla="*/ 216676 h 227178"/>
                  <a:gd name="connsiteX5" fmla="*/ 1135502 w 1135501"/>
                  <a:gd name="connsiteY5" fmla="*/ 227178 h 227178"/>
                  <a:gd name="connsiteX6" fmla="*/ 1025727 w 1135501"/>
                  <a:gd name="connsiteY6" fmla="*/ 203797 h 227178"/>
                  <a:gd name="connsiteX7" fmla="*/ 907728 w 1135501"/>
                  <a:gd name="connsiteY7" fmla="*/ 178434 h 227178"/>
                  <a:gd name="connsiteX8" fmla="*/ 80253 w 1135501"/>
                  <a:gd name="connsiteY8" fmla="*/ 2080 h 227178"/>
                  <a:gd name="connsiteX9" fmla="*/ 3866 w 1135501"/>
                  <a:gd name="connsiteY9" fmla="*/ 41908 h 22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5501" h="227178">
                    <a:moveTo>
                      <a:pt x="3866" y="41908"/>
                    </a:moveTo>
                    <a:lnTo>
                      <a:pt x="3866" y="41908"/>
                    </a:lnTo>
                    <a:cubicBezTo>
                      <a:pt x="-9906" y="79656"/>
                      <a:pt x="14566" y="120474"/>
                      <a:pt x="54295" y="126122"/>
                    </a:cubicBezTo>
                    <a:cubicBezTo>
                      <a:pt x="341613" y="150494"/>
                      <a:pt x="619024" y="170309"/>
                      <a:pt x="902081" y="205184"/>
                    </a:cubicBezTo>
                    <a:cubicBezTo>
                      <a:pt x="947358" y="209543"/>
                      <a:pt x="988375" y="213407"/>
                      <a:pt x="1023052" y="216676"/>
                    </a:cubicBezTo>
                    <a:cubicBezTo>
                      <a:pt x="1092206" y="223116"/>
                      <a:pt x="1135502" y="227178"/>
                      <a:pt x="1135502" y="227178"/>
                    </a:cubicBezTo>
                    <a:cubicBezTo>
                      <a:pt x="1135502" y="227178"/>
                      <a:pt x="1093296" y="218162"/>
                      <a:pt x="1025727" y="203797"/>
                    </a:cubicBezTo>
                    <a:cubicBezTo>
                      <a:pt x="991942" y="196564"/>
                      <a:pt x="951817" y="188044"/>
                      <a:pt x="907728" y="178434"/>
                    </a:cubicBezTo>
                    <a:cubicBezTo>
                      <a:pt x="628931" y="110864"/>
                      <a:pt x="361428" y="51419"/>
                      <a:pt x="80253" y="2080"/>
                    </a:cubicBezTo>
                    <a:cubicBezTo>
                      <a:pt x="48152" y="-6243"/>
                      <a:pt x="15061" y="11095"/>
                      <a:pt x="3866" y="41908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8" name="Свободна форма: фигура 56"/>
            <p:cNvSpPr/>
            <p:nvPr/>
          </p:nvSpPr>
          <p:spPr>
            <a:xfrm>
              <a:off x="12079777" y="2454989"/>
              <a:ext cx="4459084" cy="1387843"/>
            </a:xfrm>
            <a:custGeom>
              <a:avLst/>
              <a:gdLst>
                <a:gd name="connsiteX0" fmla="*/ 0 w 4458381"/>
                <a:gd name="connsiteY0" fmla="*/ 1302467 h 1389689"/>
                <a:gd name="connsiteX1" fmla="*/ 1525757 w 4458381"/>
                <a:gd name="connsiteY1" fmla="*/ 1269475 h 1389689"/>
                <a:gd name="connsiteX2" fmla="*/ 4458382 w 4458381"/>
                <a:gd name="connsiteY2" fmla="*/ 67396 h 138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8381" h="1389689">
                  <a:moveTo>
                    <a:pt x="0" y="1302467"/>
                  </a:moveTo>
                  <a:cubicBezTo>
                    <a:pt x="0" y="1302467"/>
                    <a:pt x="857594" y="1519144"/>
                    <a:pt x="1525757" y="1269475"/>
                  </a:cubicBezTo>
                  <a:cubicBezTo>
                    <a:pt x="2833549" y="780737"/>
                    <a:pt x="2860003" y="-276097"/>
                    <a:pt x="4458382" y="6739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" name="Свободна форма: фигура 57"/>
            <p:cNvSpPr/>
            <p:nvPr/>
          </p:nvSpPr>
          <p:spPr>
            <a:xfrm>
              <a:off x="-13288195" y="8605319"/>
              <a:ext cx="5573857" cy="930096"/>
            </a:xfrm>
            <a:custGeom>
              <a:avLst/>
              <a:gdLst>
                <a:gd name="connsiteX0" fmla="*/ 0 w 5571292"/>
                <a:gd name="connsiteY0" fmla="*/ 752363 h 928762"/>
                <a:gd name="connsiteX1" fmla="*/ 3312379 w 5571292"/>
                <a:gd name="connsiteY1" fmla="*/ 177728 h 928762"/>
                <a:gd name="connsiteX2" fmla="*/ 5571293 w 5571292"/>
                <a:gd name="connsiteY2" fmla="*/ 544306 h 9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71292" h="928762">
                  <a:moveTo>
                    <a:pt x="0" y="752363"/>
                  </a:moveTo>
                  <a:cubicBezTo>
                    <a:pt x="1033651" y="1178387"/>
                    <a:pt x="1889660" y="772278"/>
                    <a:pt x="3312379" y="177728"/>
                  </a:cubicBezTo>
                  <a:cubicBezTo>
                    <a:pt x="4639986" y="-377093"/>
                    <a:pt x="5571293" y="544306"/>
                    <a:pt x="5571293" y="54430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" name="Свободна форма: фигура 58"/>
            <p:cNvSpPr/>
            <p:nvPr/>
          </p:nvSpPr>
          <p:spPr>
            <a:xfrm>
              <a:off x="11231222" y="6233813"/>
              <a:ext cx="5784606" cy="1494974"/>
            </a:xfrm>
            <a:custGeom>
              <a:avLst/>
              <a:gdLst>
                <a:gd name="connsiteX0" fmla="*/ 0 w 5785889"/>
                <a:gd name="connsiteY0" fmla="*/ 845508 h 1495425"/>
                <a:gd name="connsiteX1" fmla="*/ 1836160 w 5785889"/>
                <a:gd name="connsiteY1" fmla="*/ 1400328 h 1495425"/>
                <a:gd name="connsiteX2" fmla="*/ 1849337 w 5785889"/>
                <a:gd name="connsiteY2" fmla="*/ 977574 h 1495425"/>
                <a:gd name="connsiteX3" fmla="*/ 5785890 w 5785889"/>
                <a:gd name="connsiteY3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5889" h="1495425">
                  <a:moveTo>
                    <a:pt x="0" y="845508"/>
                  </a:moveTo>
                  <a:cubicBezTo>
                    <a:pt x="0" y="845508"/>
                    <a:pt x="1017205" y="1704192"/>
                    <a:pt x="1836160" y="1400328"/>
                  </a:cubicBezTo>
                  <a:cubicBezTo>
                    <a:pt x="2655214" y="1096465"/>
                    <a:pt x="2021133" y="700164"/>
                    <a:pt x="1849337" y="977574"/>
                  </a:cubicBezTo>
                  <a:cubicBezTo>
                    <a:pt x="1677640" y="1254985"/>
                    <a:pt x="3421362" y="2404257"/>
                    <a:pt x="5785890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" name="Свободна форма: фигура 59"/>
            <p:cNvSpPr/>
            <p:nvPr/>
          </p:nvSpPr>
          <p:spPr>
            <a:xfrm>
              <a:off x="12390360" y="8400795"/>
              <a:ext cx="3749180" cy="637919"/>
            </a:xfrm>
            <a:custGeom>
              <a:avLst/>
              <a:gdLst>
                <a:gd name="connsiteX0" fmla="*/ 0 w 3748310"/>
                <a:gd name="connsiteY0" fmla="*/ 48730 h 637600"/>
                <a:gd name="connsiteX1" fmla="*/ 1505942 w 3748310"/>
                <a:gd name="connsiteY1" fmla="*/ 339318 h 637600"/>
                <a:gd name="connsiteX2" fmla="*/ 3748310 w 3748310"/>
                <a:gd name="connsiteY2" fmla="*/ 154344 h 6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310" h="637600">
                  <a:moveTo>
                    <a:pt x="0" y="48730"/>
                  </a:moveTo>
                  <a:cubicBezTo>
                    <a:pt x="0" y="48730"/>
                    <a:pt x="647258" y="-175873"/>
                    <a:pt x="1505942" y="339318"/>
                  </a:cubicBezTo>
                  <a:cubicBezTo>
                    <a:pt x="2364626" y="854508"/>
                    <a:pt x="3299202" y="643181"/>
                    <a:pt x="3748310" y="154344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Свободна форма: фигура 60"/>
            <p:cNvSpPr/>
            <p:nvPr/>
          </p:nvSpPr>
          <p:spPr>
            <a:xfrm>
              <a:off x="17082381" y="4164227"/>
              <a:ext cx="366044" cy="930096"/>
            </a:xfrm>
            <a:custGeom>
              <a:avLst/>
              <a:gdLst>
                <a:gd name="connsiteX0" fmla="*/ 53987 w 367627"/>
                <a:gd name="connsiteY0" fmla="*/ 927938 h 927937"/>
                <a:gd name="connsiteX1" fmla="*/ 134932 w 367627"/>
                <a:gd name="connsiteY1" fmla="*/ 440587 h 927937"/>
                <a:gd name="connsiteX2" fmla="*/ 140975 w 367627"/>
                <a:gd name="connsiteY2" fmla="*/ 0 h 927937"/>
                <a:gd name="connsiteX3" fmla="*/ 360228 w 367627"/>
                <a:gd name="connsiteY3" fmla="*/ 296235 h 927937"/>
                <a:gd name="connsiteX4" fmla="*/ 81332 w 367627"/>
                <a:gd name="connsiteY4" fmla="*/ 721465 h 927937"/>
                <a:gd name="connsiteX5" fmla="*/ 53987 w 367627"/>
                <a:gd name="connsiteY5" fmla="*/ 927938 h 92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627" h="927937">
                  <a:moveTo>
                    <a:pt x="53987" y="927938"/>
                  </a:moveTo>
                  <a:cubicBezTo>
                    <a:pt x="-43206" y="789926"/>
                    <a:pt x="-4962" y="609411"/>
                    <a:pt x="134932" y="440587"/>
                  </a:cubicBezTo>
                  <a:cubicBezTo>
                    <a:pt x="312474" y="226387"/>
                    <a:pt x="140975" y="0"/>
                    <a:pt x="140975" y="0"/>
                  </a:cubicBezTo>
                  <a:cubicBezTo>
                    <a:pt x="140975" y="0"/>
                    <a:pt x="415711" y="44485"/>
                    <a:pt x="360228" y="296235"/>
                  </a:cubicBezTo>
                  <a:cubicBezTo>
                    <a:pt x="304647" y="547985"/>
                    <a:pt x="122052" y="591281"/>
                    <a:pt x="81332" y="721465"/>
                  </a:cubicBezTo>
                  <a:cubicBezTo>
                    <a:pt x="40612" y="851650"/>
                    <a:pt x="53987" y="927938"/>
                    <a:pt x="53987" y="927938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Свободна форма: фигура 61"/>
            <p:cNvSpPr/>
            <p:nvPr/>
          </p:nvSpPr>
          <p:spPr>
            <a:xfrm>
              <a:off x="17270949" y="4514840"/>
              <a:ext cx="282854" cy="438266"/>
            </a:xfrm>
            <a:custGeom>
              <a:avLst/>
              <a:gdLst>
                <a:gd name="connsiteX0" fmla="*/ 0 w 283804"/>
                <a:gd name="connsiteY0" fmla="*/ 416314 h 439862"/>
                <a:gd name="connsiteX1" fmla="*/ 162781 w 283804"/>
                <a:gd name="connsiteY1" fmla="*/ 233916 h 439862"/>
                <a:gd name="connsiteX2" fmla="*/ 255911 w 283804"/>
                <a:gd name="connsiteY2" fmla="*/ 0 h 439862"/>
                <a:gd name="connsiteX3" fmla="*/ 209643 w 283804"/>
                <a:gd name="connsiteY3" fmla="*/ 335667 h 439862"/>
                <a:gd name="connsiteX4" fmla="*/ 0 w 283804"/>
                <a:gd name="connsiteY4" fmla="*/ 416314 h 4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04" h="439862">
                  <a:moveTo>
                    <a:pt x="0" y="416314"/>
                  </a:moveTo>
                  <a:cubicBezTo>
                    <a:pt x="48150" y="320211"/>
                    <a:pt x="77180" y="332793"/>
                    <a:pt x="162781" y="233916"/>
                  </a:cubicBezTo>
                  <a:cubicBezTo>
                    <a:pt x="248382" y="135138"/>
                    <a:pt x="255911" y="0"/>
                    <a:pt x="255911" y="0"/>
                  </a:cubicBezTo>
                  <a:cubicBezTo>
                    <a:pt x="255911" y="0"/>
                    <a:pt x="342899" y="165455"/>
                    <a:pt x="209643" y="335667"/>
                  </a:cubicBezTo>
                  <a:cubicBezTo>
                    <a:pt x="76486" y="505878"/>
                    <a:pt x="0" y="416314"/>
                    <a:pt x="0" y="416314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Свободна форма: фигура 62"/>
            <p:cNvSpPr/>
            <p:nvPr/>
          </p:nvSpPr>
          <p:spPr>
            <a:xfrm>
              <a:off x="16694152" y="1130453"/>
              <a:ext cx="1680477" cy="2644204"/>
            </a:xfrm>
            <a:custGeom>
              <a:avLst/>
              <a:gdLst>
                <a:gd name="connsiteX0" fmla="*/ 1648362 w 1676732"/>
                <a:gd name="connsiteY0" fmla="*/ 1596898 h 2646503"/>
                <a:gd name="connsiteX1" fmla="*/ 1347868 w 1676732"/>
                <a:gd name="connsiteY1" fmla="*/ 1153438 h 2646503"/>
                <a:gd name="connsiteX2" fmla="*/ 1258700 w 1676732"/>
                <a:gd name="connsiteY2" fmla="*/ 1095578 h 2646503"/>
                <a:gd name="connsiteX3" fmla="*/ 872010 w 1676732"/>
                <a:gd name="connsiteY3" fmla="*/ 993332 h 2646503"/>
                <a:gd name="connsiteX4" fmla="*/ 714678 w 1676732"/>
                <a:gd name="connsiteY4" fmla="*/ 392541 h 2646503"/>
                <a:gd name="connsiteX5" fmla="*/ 705267 w 1676732"/>
                <a:gd name="connsiteY5" fmla="*/ 357468 h 2646503"/>
                <a:gd name="connsiteX6" fmla="*/ 741033 w 1676732"/>
                <a:gd name="connsiteY6" fmla="*/ 60342 h 2646503"/>
                <a:gd name="connsiteX7" fmla="*/ 673563 w 1676732"/>
                <a:gd name="connsiteY7" fmla="*/ 1887 h 2646503"/>
                <a:gd name="connsiteX8" fmla="*/ 70096 w 1676732"/>
                <a:gd name="connsiteY8" fmla="*/ 164668 h 2646503"/>
                <a:gd name="connsiteX9" fmla="*/ 41066 w 1676732"/>
                <a:gd name="connsiteY9" fmla="*/ 249080 h 2646503"/>
                <a:gd name="connsiteX10" fmla="*/ 221185 w 1676732"/>
                <a:gd name="connsiteY10" fmla="*/ 488049 h 2646503"/>
                <a:gd name="connsiteX11" fmla="*/ 390604 w 1676732"/>
                <a:gd name="connsiteY11" fmla="*/ 1116582 h 2646503"/>
                <a:gd name="connsiteX12" fmla="*/ 324521 w 1676732"/>
                <a:gd name="connsiteY12" fmla="*/ 1162850 h 2646503"/>
                <a:gd name="connsiteX13" fmla="*/ 28385 w 1676732"/>
                <a:gd name="connsiteY13" fmla="*/ 2033324 h 2646503"/>
                <a:gd name="connsiteX14" fmla="*/ 721713 w 1676732"/>
                <a:gd name="connsiteY14" fmla="*/ 2637187 h 2646503"/>
                <a:gd name="connsiteX15" fmla="*/ 830893 w 1676732"/>
                <a:gd name="connsiteY15" fmla="*/ 2644519 h 2646503"/>
                <a:gd name="connsiteX16" fmla="*/ 1647967 w 1676732"/>
                <a:gd name="connsiteY16" fmla="*/ 2031045 h 2646503"/>
                <a:gd name="connsiteX17" fmla="*/ 1668673 w 1676732"/>
                <a:gd name="connsiteY17" fmla="*/ 1925431 h 2646503"/>
                <a:gd name="connsiteX18" fmla="*/ 1648362 w 1676732"/>
                <a:gd name="connsiteY18" fmla="*/ 1596898 h 26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6732" h="2646503">
                  <a:moveTo>
                    <a:pt x="1648362" y="1596898"/>
                  </a:moveTo>
                  <a:cubicBezTo>
                    <a:pt x="1598726" y="1412817"/>
                    <a:pt x="1490140" y="1260142"/>
                    <a:pt x="1347868" y="1153438"/>
                  </a:cubicBezTo>
                  <a:cubicBezTo>
                    <a:pt x="1319433" y="1132137"/>
                    <a:pt x="1289612" y="1112718"/>
                    <a:pt x="1258700" y="1095578"/>
                  </a:cubicBezTo>
                  <a:cubicBezTo>
                    <a:pt x="1140801" y="1032566"/>
                    <a:pt x="1006654" y="998286"/>
                    <a:pt x="872010" y="993332"/>
                  </a:cubicBezTo>
                  <a:cubicBezTo>
                    <a:pt x="820590" y="793795"/>
                    <a:pt x="772539" y="593168"/>
                    <a:pt x="714678" y="392541"/>
                  </a:cubicBezTo>
                  <a:cubicBezTo>
                    <a:pt x="711409" y="380552"/>
                    <a:pt x="708337" y="368961"/>
                    <a:pt x="705267" y="357468"/>
                  </a:cubicBezTo>
                  <a:lnTo>
                    <a:pt x="741033" y="60342"/>
                  </a:lnTo>
                  <a:cubicBezTo>
                    <a:pt x="745590" y="22495"/>
                    <a:pt x="710419" y="-8020"/>
                    <a:pt x="673563" y="1887"/>
                  </a:cubicBezTo>
                  <a:lnTo>
                    <a:pt x="70096" y="164668"/>
                  </a:lnTo>
                  <a:cubicBezTo>
                    <a:pt x="33240" y="174575"/>
                    <a:pt x="18180" y="218565"/>
                    <a:pt x="41066" y="249080"/>
                  </a:cubicBezTo>
                  <a:lnTo>
                    <a:pt x="221185" y="488049"/>
                  </a:lnTo>
                  <a:lnTo>
                    <a:pt x="390604" y="1116582"/>
                  </a:lnTo>
                  <a:cubicBezTo>
                    <a:pt x="367717" y="1131047"/>
                    <a:pt x="345624" y="1146403"/>
                    <a:pt x="324521" y="1162850"/>
                  </a:cubicBezTo>
                  <a:cubicBezTo>
                    <a:pt x="66529" y="1362585"/>
                    <a:pt x="-60882" y="1701918"/>
                    <a:pt x="28385" y="2033324"/>
                  </a:cubicBezTo>
                  <a:cubicBezTo>
                    <a:pt x="117652" y="2364731"/>
                    <a:pt x="398233" y="2594090"/>
                    <a:pt x="721713" y="2637187"/>
                  </a:cubicBezTo>
                  <a:cubicBezTo>
                    <a:pt x="757678" y="2641943"/>
                    <a:pt x="794137" y="2644519"/>
                    <a:pt x="830893" y="2644519"/>
                  </a:cubicBezTo>
                  <a:cubicBezTo>
                    <a:pt x="1208271" y="2671368"/>
                    <a:pt x="1604572" y="2423680"/>
                    <a:pt x="1647967" y="2031045"/>
                  </a:cubicBezTo>
                  <a:cubicBezTo>
                    <a:pt x="1656586" y="1996270"/>
                    <a:pt x="1663819" y="1961098"/>
                    <a:pt x="1668673" y="1925431"/>
                  </a:cubicBezTo>
                  <a:cubicBezTo>
                    <a:pt x="1683733" y="1818628"/>
                    <a:pt x="1678085" y="1707367"/>
                    <a:pt x="1648362" y="1596898"/>
                  </a:cubicBezTo>
                  <a:close/>
                </a:path>
              </a:pathLst>
            </a:custGeom>
            <a:noFill/>
            <a:ln w="29700" cap="flat">
              <a:solidFill>
                <a:srgbClr val="A3A3A3"/>
              </a:solidFill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6540500" y="3476625"/>
            <a:ext cx="2676525" cy="2841625"/>
            <a:chOff x="0" y="-1"/>
            <a:chExt cx="12034058" cy="12879112"/>
          </a:xfrm>
        </p:grpSpPr>
        <p:sp>
          <p:nvSpPr>
            <p:cNvPr id="42" name="AutoShape 6" descr="Freeform: Shape 10"/>
            <p:cNvSpPr>
              <a:spLocks/>
            </p:cNvSpPr>
            <p:nvPr/>
          </p:nvSpPr>
          <p:spPr bwMode="auto">
            <a:xfrm>
              <a:off x="2326870" y="4072389"/>
              <a:ext cx="1291915" cy="1172793"/>
            </a:xfrm>
            <a:custGeom>
              <a:avLst/>
              <a:gdLst>
                <a:gd name="T0" fmla="+- 0 11410 1220"/>
                <a:gd name="T1" fmla="*/ T0 w 20380"/>
                <a:gd name="T2" fmla="+- 0 10721 1563"/>
                <a:gd name="T3" fmla="*/ 10721 h 18316"/>
                <a:gd name="T4" fmla="+- 0 11410 1220"/>
                <a:gd name="T5" fmla="*/ T4 w 20380"/>
                <a:gd name="T6" fmla="+- 0 10721 1563"/>
                <a:gd name="T7" fmla="*/ 10721 h 18316"/>
                <a:gd name="T8" fmla="+- 0 11410 1220"/>
                <a:gd name="T9" fmla="*/ T8 w 20380"/>
                <a:gd name="T10" fmla="+- 0 10721 1563"/>
                <a:gd name="T11" fmla="*/ 10721 h 18316"/>
                <a:gd name="T12" fmla="+- 0 11410 1220"/>
                <a:gd name="T13" fmla="*/ T12 w 20380"/>
                <a:gd name="T14" fmla="+- 0 10721 1563"/>
                <a:gd name="T15" fmla="*/ 10721 h 183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80" h="18316">
                  <a:moveTo>
                    <a:pt x="20380" y="11509"/>
                  </a:moveTo>
                  <a:cubicBezTo>
                    <a:pt x="20380" y="14987"/>
                    <a:pt x="16647" y="17328"/>
                    <a:pt x="16647" y="17328"/>
                  </a:cubicBezTo>
                  <a:cubicBezTo>
                    <a:pt x="15753" y="17678"/>
                    <a:pt x="14901" y="17926"/>
                    <a:pt x="14090" y="18086"/>
                  </a:cubicBezTo>
                  <a:cubicBezTo>
                    <a:pt x="4223" y="20037"/>
                    <a:pt x="395" y="8920"/>
                    <a:pt x="395" y="8920"/>
                  </a:cubicBezTo>
                  <a:cubicBezTo>
                    <a:pt x="395" y="8920"/>
                    <a:pt x="-1220" y="6188"/>
                    <a:pt x="2081" y="2641"/>
                  </a:cubicBezTo>
                  <a:cubicBezTo>
                    <a:pt x="5993" y="-1563"/>
                    <a:pt x="10477" y="513"/>
                    <a:pt x="10477" y="513"/>
                  </a:cubicBezTo>
                  <a:cubicBezTo>
                    <a:pt x="11839" y="7536"/>
                    <a:pt x="20380" y="11509"/>
                    <a:pt x="20380" y="11509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3" name="AutoShape 7" descr="Freeform: Shape 11"/>
            <p:cNvSpPr>
              <a:spLocks/>
            </p:cNvSpPr>
            <p:nvPr/>
          </p:nvSpPr>
          <p:spPr bwMode="auto">
            <a:xfrm>
              <a:off x="2990673" y="2230460"/>
              <a:ext cx="1827235" cy="2583020"/>
            </a:xfrm>
            <a:custGeom>
              <a:avLst/>
              <a:gdLst>
                <a:gd name="T0" fmla="*/ 10733 w 21466"/>
                <a:gd name="T1" fmla="+- 0 10838 76"/>
                <a:gd name="T2" fmla="*/ 10838 h 21524"/>
                <a:gd name="T3" fmla="*/ 10733 w 21466"/>
                <a:gd name="T4" fmla="+- 0 10838 76"/>
                <a:gd name="T5" fmla="*/ 10838 h 21524"/>
                <a:gd name="T6" fmla="*/ 10733 w 21466"/>
                <a:gd name="T7" fmla="+- 0 10838 76"/>
                <a:gd name="T8" fmla="*/ 10838 h 21524"/>
                <a:gd name="T9" fmla="*/ 10733 w 21466"/>
                <a:gd name="T10" fmla="+- 0 10838 76"/>
                <a:gd name="T11" fmla="*/ 10838 h 21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66" h="21524">
                  <a:moveTo>
                    <a:pt x="21080" y="10215"/>
                  </a:moveTo>
                  <a:cubicBezTo>
                    <a:pt x="21600" y="14336"/>
                    <a:pt x="14951" y="18130"/>
                    <a:pt x="10732" y="20102"/>
                  </a:cubicBezTo>
                  <a:cubicBezTo>
                    <a:pt x="10732" y="20102"/>
                    <a:pt x="10732" y="20102"/>
                    <a:pt x="10731" y="20104"/>
                  </a:cubicBezTo>
                  <a:cubicBezTo>
                    <a:pt x="8806" y="21003"/>
                    <a:pt x="7388" y="21524"/>
                    <a:pt x="7388" y="21524"/>
                  </a:cubicBezTo>
                  <a:cubicBezTo>
                    <a:pt x="7388" y="21524"/>
                    <a:pt x="1016" y="19392"/>
                    <a:pt x="0" y="15623"/>
                  </a:cubicBezTo>
                  <a:cubicBezTo>
                    <a:pt x="0" y="15623"/>
                    <a:pt x="2033" y="5743"/>
                    <a:pt x="9020" y="1460"/>
                  </a:cubicBezTo>
                  <a:cubicBezTo>
                    <a:pt x="10931" y="289"/>
                    <a:pt x="12726" y="-76"/>
                    <a:pt x="14329" y="12"/>
                  </a:cubicBezTo>
                  <a:cubicBezTo>
                    <a:pt x="18584" y="249"/>
                    <a:pt x="21466" y="3686"/>
                    <a:pt x="21466" y="3686"/>
                  </a:cubicBezTo>
                  <a:lnTo>
                    <a:pt x="17933" y="3686"/>
                  </a:lnTo>
                  <a:cubicBezTo>
                    <a:pt x="19076" y="4347"/>
                    <a:pt x="19726" y="4985"/>
                    <a:pt x="20095" y="5489"/>
                  </a:cubicBezTo>
                  <a:cubicBezTo>
                    <a:pt x="20557" y="6120"/>
                    <a:pt x="20583" y="6543"/>
                    <a:pt x="20583" y="6543"/>
                  </a:cubicBezTo>
                  <a:lnTo>
                    <a:pt x="17612" y="5743"/>
                  </a:lnTo>
                  <a:lnTo>
                    <a:pt x="18334" y="7342"/>
                  </a:lnTo>
                  <a:cubicBezTo>
                    <a:pt x="12874" y="5572"/>
                    <a:pt x="10866" y="11226"/>
                    <a:pt x="13678" y="12539"/>
                  </a:cubicBezTo>
                  <a:cubicBezTo>
                    <a:pt x="16488" y="13853"/>
                    <a:pt x="20182" y="8141"/>
                    <a:pt x="20182" y="8141"/>
                  </a:cubicBezTo>
                  <a:cubicBezTo>
                    <a:pt x="20708" y="8837"/>
                    <a:pt x="20993" y="9530"/>
                    <a:pt x="21080" y="10215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4" name="AutoShape 8" descr="Freeform: Shape 12"/>
            <p:cNvSpPr>
              <a:spLocks/>
            </p:cNvSpPr>
            <p:nvPr/>
          </p:nvSpPr>
          <p:spPr bwMode="auto">
            <a:xfrm>
              <a:off x="8814985" y="3878125"/>
              <a:ext cx="1413252" cy="1388639"/>
            </a:xfrm>
            <a:custGeom>
              <a:avLst/>
              <a:gdLst>
                <a:gd name="T0" fmla="+- 0 10839 408"/>
                <a:gd name="T1" fmla="*/ T0 w 20863"/>
                <a:gd name="T2" fmla="+- 0 10325 757"/>
                <a:gd name="T3" fmla="*/ 10325 h 19136"/>
                <a:gd name="T4" fmla="+- 0 10839 408"/>
                <a:gd name="T5" fmla="*/ T4 w 20863"/>
                <a:gd name="T6" fmla="+- 0 10325 757"/>
                <a:gd name="T7" fmla="*/ 10325 h 19136"/>
                <a:gd name="T8" fmla="+- 0 10839 408"/>
                <a:gd name="T9" fmla="*/ T8 w 20863"/>
                <a:gd name="T10" fmla="+- 0 10325 757"/>
                <a:gd name="T11" fmla="*/ 10325 h 19136"/>
                <a:gd name="T12" fmla="+- 0 10839 408"/>
                <a:gd name="T13" fmla="*/ T12 w 20863"/>
                <a:gd name="T14" fmla="+- 0 10325 757"/>
                <a:gd name="T15" fmla="*/ 10325 h 191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63" h="19136">
                  <a:moveTo>
                    <a:pt x="20343" y="7825"/>
                  </a:moveTo>
                  <a:cubicBezTo>
                    <a:pt x="19337" y="10318"/>
                    <a:pt x="17007" y="12811"/>
                    <a:pt x="14556" y="14620"/>
                  </a:cubicBezTo>
                  <a:cubicBezTo>
                    <a:pt x="10041" y="17951"/>
                    <a:pt x="6940" y="18642"/>
                    <a:pt x="6940" y="18642"/>
                  </a:cubicBezTo>
                  <a:cubicBezTo>
                    <a:pt x="6940" y="18642"/>
                    <a:pt x="6940" y="18642"/>
                    <a:pt x="6940" y="18644"/>
                  </a:cubicBezTo>
                  <a:cubicBezTo>
                    <a:pt x="6940" y="18644"/>
                    <a:pt x="3369" y="20843"/>
                    <a:pt x="742" y="15941"/>
                  </a:cubicBezTo>
                  <a:cubicBezTo>
                    <a:pt x="-408" y="13795"/>
                    <a:pt x="-127" y="12035"/>
                    <a:pt x="942" y="10409"/>
                  </a:cubicBezTo>
                  <a:cubicBezTo>
                    <a:pt x="1526" y="9522"/>
                    <a:pt x="2342" y="8675"/>
                    <a:pt x="3290" y="7825"/>
                  </a:cubicBezTo>
                  <a:cubicBezTo>
                    <a:pt x="4579" y="6670"/>
                    <a:pt x="6107" y="5512"/>
                    <a:pt x="7616" y="4249"/>
                  </a:cubicBezTo>
                  <a:cubicBezTo>
                    <a:pt x="8904" y="3169"/>
                    <a:pt x="10086" y="2223"/>
                    <a:pt x="11201" y="1499"/>
                  </a:cubicBezTo>
                  <a:cubicBezTo>
                    <a:pt x="14107" y="-384"/>
                    <a:pt x="16566" y="-757"/>
                    <a:pt x="19341" y="1922"/>
                  </a:cubicBezTo>
                  <a:cubicBezTo>
                    <a:pt x="21099" y="3619"/>
                    <a:pt x="21192" y="5722"/>
                    <a:pt x="20343" y="782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5" name="AutoShape 9" descr="Freeform: Shape 14"/>
            <p:cNvSpPr>
              <a:spLocks/>
            </p:cNvSpPr>
            <p:nvPr/>
          </p:nvSpPr>
          <p:spPr bwMode="auto">
            <a:xfrm>
              <a:off x="4047043" y="-1"/>
              <a:ext cx="4118415" cy="3755808"/>
            </a:xfrm>
            <a:custGeom>
              <a:avLst/>
              <a:gdLst>
                <a:gd name="T0" fmla="+- 0 11000 661"/>
                <a:gd name="T1" fmla="*/ T0 w 20678"/>
                <a:gd name="T2" fmla="*/ 10428 h 20857"/>
                <a:gd name="T3" fmla="+- 0 11000 661"/>
                <a:gd name="T4" fmla="*/ T3 w 20678"/>
                <a:gd name="T5" fmla="*/ 10428 h 20857"/>
                <a:gd name="T6" fmla="+- 0 11000 661"/>
                <a:gd name="T7" fmla="*/ T6 w 20678"/>
                <a:gd name="T8" fmla="*/ 10428 h 20857"/>
                <a:gd name="T9" fmla="+- 0 11000 661"/>
                <a:gd name="T10" fmla="*/ T9 w 20678"/>
                <a:gd name="T11" fmla="*/ 10428 h 2085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678" h="20857">
                  <a:moveTo>
                    <a:pt x="20670" y="13285"/>
                  </a:moveTo>
                  <a:cubicBezTo>
                    <a:pt x="19906" y="13584"/>
                    <a:pt x="19181" y="14183"/>
                    <a:pt x="18555" y="15189"/>
                  </a:cubicBezTo>
                  <a:cubicBezTo>
                    <a:pt x="15982" y="15345"/>
                    <a:pt x="12880" y="10756"/>
                    <a:pt x="12880" y="10756"/>
                  </a:cubicBezTo>
                  <a:cubicBezTo>
                    <a:pt x="9866" y="14917"/>
                    <a:pt x="4884" y="15834"/>
                    <a:pt x="3599" y="16006"/>
                  </a:cubicBezTo>
                  <a:cubicBezTo>
                    <a:pt x="3601" y="16046"/>
                    <a:pt x="3665" y="17511"/>
                    <a:pt x="3790" y="19175"/>
                  </a:cubicBezTo>
                  <a:lnTo>
                    <a:pt x="3710" y="19182"/>
                  </a:lnTo>
                  <a:cubicBezTo>
                    <a:pt x="3673" y="18727"/>
                    <a:pt x="3551" y="18266"/>
                    <a:pt x="3326" y="17803"/>
                  </a:cubicBezTo>
                  <a:cubicBezTo>
                    <a:pt x="3326" y="17803"/>
                    <a:pt x="1745" y="21600"/>
                    <a:pt x="542" y="20726"/>
                  </a:cubicBezTo>
                  <a:cubicBezTo>
                    <a:pt x="-661" y="19854"/>
                    <a:pt x="198" y="16096"/>
                    <a:pt x="2535" y="17273"/>
                  </a:cubicBezTo>
                  <a:lnTo>
                    <a:pt x="2226" y="16209"/>
                  </a:lnTo>
                  <a:lnTo>
                    <a:pt x="3498" y="16741"/>
                  </a:lnTo>
                  <a:cubicBezTo>
                    <a:pt x="3498" y="16741"/>
                    <a:pt x="3487" y="16460"/>
                    <a:pt x="3289" y="16041"/>
                  </a:cubicBezTo>
                  <a:cubicBezTo>
                    <a:pt x="3131" y="15705"/>
                    <a:pt x="2853" y="15282"/>
                    <a:pt x="2364" y="14842"/>
                  </a:cubicBezTo>
                  <a:lnTo>
                    <a:pt x="3876" y="14842"/>
                  </a:lnTo>
                  <a:cubicBezTo>
                    <a:pt x="3876" y="14842"/>
                    <a:pt x="2642" y="12558"/>
                    <a:pt x="821" y="12400"/>
                  </a:cubicBezTo>
                  <a:cubicBezTo>
                    <a:pt x="851" y="12246"/>
                    <a:pt x="2838" y="2389"/>
                    <a:pt x="10680" y="2088"/>
                  </a:cubicBezTo>
                  <a:cubicBezTo>
                    <a:pt x="10680" y="2088"/>
                    <a:pt x="12160" y="1366"/>
                    <a:pt x="12194" y="0"/>
                  </a:cubicBezTo>
                  <a:cubicBezTo>
                    <a:pt x="12194" y="0"/>
                    <a:pt x="12811" y="797"/>
                    <a:pt x="12502" y="2201"/>
                  </a:cubicBezTo>
                  <a:cubicBezTo>
                    <a:pt x="12502" y="2201"/>
                    <a:pt x="14564" y="2277"/>
                    <a:pt x="15664" y="379"/>
                  </a:cubicBezTo>
                  <a:cubicBezTo>
                    <a:pt x="15664" y="379"/>
                    <a:pt x="15870" y="2315"/>
                    <a:pt x="14942" y="2847"/>
                  </a:cubicBezTo>
                  <a:cubicBezTo>
                    <a:pt x="14942" y="2847"/>
                    <a:pt x="20939" y="5984"/>
                    <a:pt x="20670" y="13285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6" name="AutoShape 10" descr="Freeform: Shape 15"/>
            <p:cNvSpPr>
              <a:spLocks/>
            </p:cNvSpPr>
            <p:nvPr/>
          </p:nvSpPr>
          <p:spPr bwMode="auto">
            <a:xfrm>
              <a:off x="4760807" y="1935466"/>
              <a:ext cx="3190522" cy="23239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3586"/>
                  </a:moveTo>
                  <a:cubicBezTo>
                    <a:pt x="19838" y="14219"/>
                    <a:pt x="19466" y="18228"/>
                    <a:pt x="19393" y="19477"/>
                  </a:cubicBezTo>
                  <a:cubicBezTo>
                    <a:pt x="19475" y="17173"/>
                    <a:pt x="19288" y="15190"/>
                    <a:pt x="19288" y="15190"/>
                  </a:cubicBezTo>
                  <a:cubicBezTo>
                    <a:pt x="8007" y="21554"/>
                    <a:pt x="1146" y="15190"/>
                    <a:pt x="1146" y="15190"/>
                  </a:cubicBezTo>
                  <a:cubicBezTo>
                    <a:pt x="892" y="15722"/>
                    <a:pt x="952" y="18860"/>
                    <a:pt x="1059" y="21600"/>
                  </a:cubicBezTo>
                  <a:cubicBezTo>
                    <a:pt x="702" y="20309"/>
                    <a:pt x="434" y="17031"/>
                    <a:pt x="257" y="14115"/>
                  </a:cubicBezTo>
                  <a:cubicBezTo>
                    <a:pt x="88" y="11326"/>
                    <a:pt x="3" y="8869"/>
                    <a:pt x="0" y="8802"/>
                  </a:cubicBezTo>
                  <a:cubicBezTo>
                    <a:pt x="5" y="8801"/>
                    <a:pt x="9" y="8801"/>
                    <a:pt x="14" y="8800"/>
                  </a:cubicBezTo>
                  <a:cubicBezTo>
                    <a:pt x="14" y="8800"/>
                    <a:pt x="14" y="8800"/>
                    <a:pt x="15" y="8800"/>
                  </a:cubicBezTo>
                  <a:cubicBezTo>
                    <a:pt x="1770" y="8505"/>
                    <a:pt x="8464" y="6959"/>
                    <a:pt x="12519" y="0"/>
                  </a:cubicBezTo>
                  <a:cubicBezTo>
                    <a:pt x="12519" y="0"/>
                    <a:pt x="16264" y="6884"/>
                    <a:pt x="19607" y="7406"/>
                  </a:cubicBezTo>
                  <a:cubicBezTo>
                    <a:pt x="19798" y="7437"/>
                    <a:pt x="19988" y="7446"/>
                    <a:pt x="20176" y="7432"/>
                  </a:cubicBezTo>
                  <a:cubicBezTo>
                    <a:pt x="20096" y="7593"/>
                    <a:pt x="20016" y="7760"/>
                    <a:pt x="19938" y="7935"/>
                  </a:cubicBezTo>
                  <a:lnTo>
                    <a:pt x="21483" y="7043"/>
                  </a:lnTo>
                  <a:cubicBezTo>
                    <a:pt x="21483" y="7043"/>
                    <a:pt x="20185" y="8740"/>
                    <a:pt x="20246" y="9589"/>
                  </a:cubicBezTo>
                  <a:lnTo>
                    <a:pt x="20715" y="9393"/>
                  </a:lnTo>
                  <a:lnTo>
                    <a:pt x="20834" y="9929"/>
                  </a:lnTo>
                  <a:cubicBezTo>
                    <a:pt x="20919" y="10704"/>
                    <a:pt x="21057" y="11476"/>
                    <a:pt x="21236" y="12235"/>
                  </a:cubicBezTo>
                  <a:cubicBezTo>
                    <a:pt x="21343" y="12690"/>
                    <a:pt x="21466" y="13141"/>
                    <a:pt x="21600" y="13586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7" name="AutoShape 11" descr="Freeform: Shape 16"/>
            <p:cNvSpPr>
              <a:spLocks/>
            </p:cNvSpPr>
            <p:nvPr/>
          </p:nvSpPr>
          <p:spPr bwMode="auto">
            <a:xfrm>
              <a:off x="7701514" y="2352778"/>
              <a:ext cx="1877197" cy="2093753"/>
            </a:xfrm>
            <a:custGeom>
              <a:avLst/>
              <a:gdLst>
                <a:gd name="T0" fmla="*/ 10800 w 21600"/>
                <a:gd name="T1" fmla="+- 0 11144 688"/>
                <a:gd name="T2" fmla="*/ 11144 h 20912"/>
                <a:gd name="T3" fmla="*/ 10800 w 21600"/>
                <a:gd name="T4" fmla="+- 0 11144 688"/>
                <a:gd name="T5" fmla="*/ 11144 h 20912"/>
                <a:gd name="T6" fmla="*/ 10800 w 21600"/>
                <a:gd name="T7" fmla="+- 0 11144 688"/>
                <a:gd name="T8" fmla="*/ 11144 h 20912"/>
                <a:gd name="T9" fmla="*/ 10800 w 21600"/>
                <a:gd name="T10" fmla="+- 0 11144 688"/>
                <a:gd name="T11" fmla="*/ 11144 h 2091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0912">
                  <a:moveTo>
                    <a:pt x="21600" y="16331"/>
                  </a:moveTo>
                  <a:cubicBezTo>
                    <a:pt x="20729" y="16855"/>
                    <a:pt x="19806" y="17540"/>
                    <a:pt x="18799" y="18322"/>
                  </a:cubicBezTo>
                  <a:cubicBezTo>
                    <a:pt x="17620" y="19236"/>
                    <a:pt x="16426" y="20075"/>
                    <a:pt x="15419" y="20912"/>
                  </a:cubicBezTo>
                  <a:cubicBezTo>
                    <a:pt x="14831" y="19723"/>
                    <a:pt x="13586" y="14270"/>
                    <a:pt x="14427" y="13087"/>
                  </a:cubicBezTo>
                  <a:cubicBezTo>
                    <a:pt x="15270" y="11903"/>
                    <a:pt x="13533" y="8306"/>
                    <a:pt x="10800" y="6713"/>
                  </a:cubicBezTo>
                  <a:cubicBezTo>
                    <a:pt x="10333" y="6441"/>
                    <a:pt x="9791" y="6324"/>
                    <a:pt x="9216" y="6318"/>
                  </a:cubicBezTo>
                  <a:cubicBezTo>
                    <a:pt x="7595" y="6299"/>
                    <a:pt x="5692" y="7155"/>
                    <a:pt x="4381" y="7877"/>
                  </a:cubicBezTo>
                  <a:cubicBezTo>
                    <a:pt x="3431" y="8400"/>
                    <a:pt x="2790" y="8853"/>
                    <a:pt x="2790" y="8853"/>
                  </a:cubicBezTo>
                  <a:cubicBezTo>
                    <a:pt x="2790" y="8483"/>
                    <a:pt x="3044" y="7954"/>
                    <a:pt x="3394" y="7403"/>
                  </a:cubicBezTo>
                  <a:cubicBezTo>
                    <a:pt x="4155" y="6200"/>
                    <a:pt x="5371" y="4892"/>
                    <a:pt x="5371" y="4892"/>
                  </a:cubicBezTo>
                  <a:lnTo>
                    <a:pt x="1324" y="5957"/>
                  </a:lnTo>
                  <a:lnTo>
                    <a:pt x="526" y="6167"/>
                  </a:lnTo>
                  <a:cubicBezTo>
                    <a:pt x="421" y="5256"/>
                    <a:pt x="2633" y="3436"/>
                    <a:pt x="2633" y="3436"/>
                  </a:cubicBezTo>
                  <a:lnTo>
                    <a:pt x="0" y="4392"/>
                  </a:lnTo>
                  <a:cubicBezTo>
                    <a:pt x="133" y="4205"/>
                    <a:pt x="269" y="4026"/>
                    <a:pt x="405" y="3853"/>
                  </a:cubicBezTo>
                  <a:cubicBezTo>
                    <a:pt x="1844" y="2044"/>
                    <a:pt x="3510" y="967"/>
                    <a:pt x="5265" y="429"/>
                  </a:cubicBezTo>
                  <a:cubicBezTo>
                    <a:pt x="8916" y="-688"/>
                    <a:pt x="12959" y="525"/>
                    <a:pt x="16166" y="2343"/>
                  </a:cubicBezTo>
                  <a:cubicBezTo>
                    <a:pt x="21063" y="5120"/>
                    <a:pt x="20483" y="14952"/>
                    <a:pt x="20483" y="14952"/>
                  </a:cubicBezTo>
                  <a:lnTo>
                    <a:pt x="21600" y="16331"/>
                  </a:ln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8" name="AutoShape 12" descr="Freeform: Shape 18"/>
            <p:cNvSpPr>
              <a:spLocks/>
            </p:cNvSpPr>
            <p:nvPr/>
          </p:nvSpPr>
          <p:spPr bwMode="auto">
            <a:xfrm>
              <a:off x="3497443" y="3453616"/>
              <a:ext cx="1456078" cy="2338389"/>
            </a:xfrm>
            <a:custGeom>
              <a:avLst/>
              <a:gdLst>
                <a:gd name="T0" fmla="+- 0 11031 462"/>
                <a:gd name="T1" fmla="*/ T0 w 21138"/>
                <a:gd name="T2" fmla="*/ 10800 h 21600"/>
                <a:gd name="T3" fmla="+- 0 11031 462"/>
                <a:gd name="T4" fmla="*/ T3 w 21138"/>
                <a:gd name="T5" fmla="*/ 10800 h 21600"/>
                <a:gd name="T6" fmla="+- 0 11031 462"/>
                <a:gd name="T7" fmla="*/ T6 w 21138"/>
                <a:gd name="T8" fmla="*/ 10800 h 21600"/>
                <a:gd name="T9" fmla="+- 0 11031 462"/>
                <a:gd name="T10" fmla="*/ T9 w 2113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138" h="21600">
                  <a:moveTo>
                    <a:pt x="21138" y="11700"/>
                  </a:moveTo>
                  <a:cubicBezTo>
                    <a:pt x="10470" y="12628"/>
                    <a:pt x="9957" y="16973"/>
                    <a:pt x="9957" y="16973"/>
                  </a:cubicBezTo>
                  <a:cubicBezTo>
                    <a:pt x="5385" y="17436"/>
                    <a:pt x="4450" y="20439"/>
                    <a:pt x="4450" y="20439"/>
                  </a:cubicBezTo>
                  <a:cubicBezTo>
                    <a:pt x="2923" y="20819"/>
                    <a:pt x="1449" y="21212"/>
                    <a:pt x="56" y="21600"/>
                  </a:cubicBezTo>
                  <a:lnTo>
                    <a:pt x="50" y="21591"/>
                  </a:lnTo>
                  <a:cubicBezTo>
                    <a:pt x="50" y="21591"/>
                    <a:pt x="-462" y="16098"/>
                    <a:pt x="1792" y="14546"/>
                  </a:cubicBezTo>
                  <a:cubicBezTo>
                    <a:pt x="4009" y="13021"/>
                    <a:pt x="5873" y="11030"/>
                    <a:pt x="5930" y="10969"/>
                  </a:cubicBezTo>
                  <a:cubicBezTo>
                    <a:pt x="5932" y="10967"/>
                    <a:pt x="5932" y="10967"/>
                    <a:pt x="5932" y="10967"/>
                  </a:cubicBezTo>
                  <a:cubicBezTo>
                    <a:pt x="11154" y="8781"/>
                    <a:pt x="19382" y="4578"/>
                    <a:pt x="18738" y="11"/>
                  </a:cubicBezTo>
                  <a:lnTo>
                    <a:pt x="18968" y="0"/>
                  </a:lnTo>
                  <a:cubicBezTo>
                    <a:pt x="19347" y="2899"/>
                    <a:pt x="19922" y="6158"/>
                    <a:pt x="20686" y="7442"/>
                  </a:cubicBezTo>
                  <a:cubicBezTo>
                    <a:pt x="20877" y="9707"/>
                    <a:pt x="21138" y="11700"/>
                    <a:pt x="21138" y="11700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9" name="AutoShape 13" descr="Freeform: Shape 19"/>
            <p:cNvSpPr>
              <a:spLocks/>
            </p:cNvSpPr>
            <p:nvPr/>
          </p:nvSpPr>
          <p:spPr bwMode="auto">
            <a:xfrm>
              <a:off x="4903560" y="3568736"/>
              <a:ext cx="2726578" cy="1532545"/>
            </a:xfrm>
            <a:custGeom>
              <a:avLst/>
              <a:gdLst>
                <a:gd name="T0" fmla="+- 0 10808 87"/>
                <a:gd name="T1" fmla="*/ T0 w 21442"/>
                <a:gd name="T2" fmla="*/ 9377 h 18754"/>
                <a:gd name="T3" fmla="+- 0 10808 87"/>
                <a:gd name="T4" fmla="*/ T3 w 21442"/>
                <a:gd name="T5" fmla="*/ 9377 h 18754"/>
                <a:gd name="T6" fmla="+- 0 10808 87"/>
                <a:gd name="T7" fmla="*/ T6 w 21442"/>
                <a:gd name="T8" fmla="*/ 9377 h 18754"/>
                <a:gd name="T9" fmla="+- 0 10808 87"/>
                <a:gd name="T10" fmla="*/ T9 w 21442"/>
                <a:gd name="T11" fmla="*/ 9377 h 18754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42" h="18754">
                  <a:moveTo>
                    <a:pt x="21418" y="5631"/>
                  </a:moveTo>
                  <a:lnTo>
                    <a:pt x="21418" y="5639"/>
                  </a:lnTo>
                  <a:cubicBezTo>
                    <a:pt x="21348" y="7849"/>
                    <a:pt x="21113" y="10284"/>
                    <a:pt x="20506" y="12092"/>
                  </a:cubicBezTo>
                  <a:cubicBezTo>
                    <a:pt x="19544" y="14965"/>
                    <a:pt x="18178" y="16075"/>
                    <a:pt x="17651" y="17571"/>
                  </a:cubicBezTo>
                  <a:cubicBezTo>
                    <a:pt x="9228" y="21600"/>
                    <a:pt x="351" y="14044"/>
                    <a:pt x="351" y="14044"/>
                  </a:cubicBezTo>
                  <a:cubicBezTo>
                    <a:pt x="351" y="14044"/>
                    <a:pt x="210" y="11411"/>
                    <a:pt x="106" y="8419"/>
                  </a:cubicBezTo>
                  <a:cubicBezTo>
                    <a:pt x="-17" y="4821"/>
                    <a:pt x="-87" y="699"/>
                    <a:pt x="207" y="0"/>
                  </a:cubicBezTo>
                  <a:cubicBezTo>
                    <a:pt x="207" y="0"/>
                    <a:pt x="8183" y="8358"/>
                    <a:pt x="21297" y="0"/>
                  </a:cubicBezTo>
                  <a:cubicBezTo>
                    <a:pt x="21297" y="0"/>
                    <a:pt x="21513" y="2604"/>
                    <a:pt x="21418" y="5631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0" name="AutoShape 14" descr="Freeform: Shape 20"/>
            <p:cNvSpPr>
              <a:spLocks/>
            </p:cNvSpPr>
            <p:nvPr/>
          </p:nvSpPr>
          <p:spPr bwMode="auto">
            <a:xfrm>
              <a:off x="8086946" y="2985941"/>
              <a:ext cx="563871" cy="532433"/>
            </a:xfrm>
            <a:custGeom>
              <a:avLst/>
              <a:gdLst>
                <a:gd name="T0" fmla="*/ 9809 w 19619"/>
                <a:gd name="T1" fmla="+- 0 10837 74"/>
                <a:gd name="T2" fmla="*/ 10837 h 21526"/>
                <a:gd name="T3" fmla="*/ 9809 w 19619"/>
                <a:gd name="T4" fmla="+- 0 10837 74"/>
                <a:gd name="T5" fmla="*/ 10837 h 21526"/>
                <a:gd name="T6" fmla="*/ 9809 w 19619"/>
                <a:gd name="T7" fmla="+- 0 10837 74"/>
                <a:gd name="T8" fmla="*/ 10837 h 21526"/>
                <a:gd name="T9" fmla="*/ 9809 w 19619"/>
                <a:gd name="T10" fmla="+- 0 10837 74"/>
                <a:gd name="T11" fmla="*/ 10837 h 2152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9619" h="21526">
                  <a:moveTo>
                    <a:pt x="19244" y="21526"/>
                  </a:moveTo>
                  <a:cubicBezTo>
                    <a:pt x="18373" y="18617"/>
                    <a:pt x="7841" y="11337"/>
                    <a:pt x="0" y="6247"/>
                  </a:cubicBezTo>
                  <a:cubicBezTo>
                    <a:pt x="3932" y="3355"/>
                    <a:pt x="9636" y="-74"/>
                    <a:pt x="14496" y="1"/>
                  </a:cubicBezTo>
                  <a:cubicBezTo>
                    <a:pt x="21600" y="13919"/>
                    <a:pt x="19244" y="21526"/>
                    <a:pt x="19244" y="2152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1" name="AutoShape 15" descr="Freeform: Shape 21"/>
            <p:cNvSpPr>
              <a:spLocks/>
            </p:cNvSpPr>
            <p:nvPr/>
          </p:nvSpPr>
          <p:spPr bwMode="auto">
            <a:xfrm>
              <a:off x="7822851" y="2842040"/>
              <a:ext cx="349747" cy="2518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5110" y="11249"/>
                    <a:pt x="11048" y="21600"/>
                  </a:cubicBezTo>
                  <a:cubicBezTo>
                    <a:pt x="5194" y="17103"/>
                    <a:pt x="1082" y="14101"/>
                    <a:pt x="1082" y="14101"/>
                  </a:cubicBezTo>
                  <a:lnTo>
                    <a:pt x="0" y="91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A39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2" name="AutoShape 16" descr="Freeform: Shape 22"/>
            <p:cNvSpPr>
              <a:spLocks/>
            </p:cNvSpPr>
            <p:nvPr/>
          </p:nvSpPr>
          <p:spPr bwMode="auto">
            <a:xfrm>
              <a:off x="7894228" y="2985941"/>
              <a:ext cx="1149162" cy="16476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146"/>
                  </a:moveTo>
                  <a:cubicBezTo>
                    <a:pt x="20388" y="19953"/>
                    <a:pt x="19346" y="20758"/>
                    <a:pt x="18600" y="21600"/>
                  </a:cubicBezTo>
                  <a:cubicBezTo>
                    <a:pt x="18600" y="21600"/>
                    <a:pt x="6332" y="14320"/>
                    <a:pt x="1014" y="5428"/>
                  </a:cubicBezTo>
                  <a:cubicBezTo>
                    <a:pt x="640" y="4801"/>
                    <a:pt x="299" y="4166"/>
                    <a:pt x="0" y="3526"/>
                  </a:cubicBezTo>
                  <a:lnTo>
                    <a:pt x="946" y="3326"/>
                  </a:lnTo>
                  <a:cubicBezTo>
                    <a:pt x="946" y="3326"/>
                    <a:pt x="1994" y="2731"/>
                    <a:pt x="3547" y="2045"/>
                  </a:cubicBezTo>
                  <a:cubicBezTo>
                    <a:pt x="7825" y="3712"/>
                    <a:pt x="13570" y="6096"/>
                    <a:pt x="14046" y="7049"/>
                  </a:cubicBezTo>
                  <a:cubicBezTo>
                    <a:pt x="14046" y="7049"/>
                    <a:pt x="15331" y="4558"/>
                    <a:pt x="11455" y="0"/>
                  </a:cubicBezTo>
                  <a:cubicBezTo>
                    <a:pt x="12396" y="9"/>
                    <a:pt x="13282" y="161"/>
                    <a:pt x="14046" y="519"/>
                  </a:cubicBezTo>
                  <a:cubicBezTo>
                    <a:pt x="18516" y="2609"/>
                    <a:pt x="21357" y="7327"/>
                    <a:pt x="19978" y="8880"/>
                  </a:cubicBezTo>
                  <a:cubicBezTo>
                    <a:pt x="18602" y="10432"/>
                    <a:pt x="20639" y="17586"/>
                    <a:pt x="21600" y="1914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3" name="AutoShape 17" descr="Freeform: Shape 23"/>
            <p:cNvSpPr>
              <a:spLocks/>
            </p:cNvSpPr>
            <p:nvPr/>
          </p:nvSpPr>
          <p:spPr bwMode="auto">
            <a:xfrm>
              <a:off x="7837127" y="3007523"/>
              <a:ext cx="164168" cy="2446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612"/>
                  </a:moveTo>
                  <a:cubicBezTo>
                    <a:pt x="17555" y="12423"/>
                    <a:pt x="14621" y="17035"/>
                    <a:pt x="14621" y="20269"/>
                  </a:cubicBezTo>
                  <a:lnTo>
                    <a:pt x="7928" y="21600"/>
                  </a:lnTo>
                  <a:cubicBezTo>
                    <a:pt x="4402" y="14490"/>
                    <a:pt x="1682" y="7262"/>
                    <a:pt x="0" y="0"/>
                  </a:cubicBezTo>
                  <a:cubicBezTo>
                    <a:pt x="0" y="0"/>
                    <a:pt x="8912" y="3047"/>
                    <a:pt x="21600" y="7612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4" name="AutoShape 18" descr="Freeform: Shape 24"/>
            <p:cNvSpPr>
              <a:spLocks/>
            </p:cNvSpPr>
            <p:nvPr/>
          </p:nvSpPr>
          <p:spPr bwMode="auto">
            <a:xfrm>
              <a:off x="7116228" y="3396055"/>
              <a:ext cx="2169842" cy="2964354"/>
            </a:xfrm>
            <a:custGeom>
              <a:avLst/>
              <a:gdLst>
                <a:gd name="T0" fmla="+- 0 10861 122"/>
                <a:gd name="T1" fmla="*/ T0 w 21478"/>
                <a:gd name="T2" fmla="*/ 10640 h 21281"/>
                <a:gd name="T3" fmla="+- 0 10861 122"/>
                <a:gd name="T4" fmla="*/ T3 w 21478"/>
                <a:gd name="T5" fmla="*/ 10640 h 21281"/>
                <a:gd name="T6" fmla="+- 0 10861 122"/>
                <a:gd name="T7" fmla="*/ T6 w 21478"/>
                <a:gd name="T8" fmla="*/ 10640 h 21281"/>
                <a:gd name="T9" fmla="+- 0 10861 122"/>
                <a:gd name="T10" fmla="*/ T9 w 21478"/>
                <a:gd name="T11" fmla="*/ 10640 h 2128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78" h="21281">
                  <a:moveTo>
                    <a:pt x="21478" y="13152"/>
                  </a:moveTo>
                  <a:cubicBezTo>
                    <a:pt x="21466" y="13203"/>
                    <a:pt x="21055" y="15020"/>
                    <a:pt x="19824" y="16921"/>
                  </a:cubicBezTo>
                  <a:cubicBezTo>
                    <a:pt x="18575" y="18847"/>
                    <a:pt x="16487" y="20860"/>
                    <a:pt x="13124" y="21203"/>
                  </a:cubicBezTo>
                  <a:cubicBezTo>
                    <a:pt x="9231" y="21600"/>
                    <a:pt x="7394" y="20421"/>
                    <a:pt x="6466" y="19046"/>
                  </a:cubicBezTo>
                  <a:cubicBezTo>
                    <a:pt x="5790" y="18044"/>
                    <a:pt x="5597" y="16936"/>
                    <a:pt x="5445" y="16260"/>
                  </a:cubicBezTo>
                  <a:cubicBezTo>
                    <a:pt x="5084" y="14656"/>
                    <a:pt x="1380" y="15278"/>
                    <a:pt x="251" y="13174"/>
                  </a:cubicBezTo>
                  <a:cubicBezTo>
                    <a:pt x="-122" y="12479"/>
                    <a:pt x="-52" y="11990"/>
                    <a:pt x="276" y="11558"/>
                  </a:cubicBezTo>
                  <a:cubicBezTo>
                    <a:pt x="938" y="10679"/>
                    <a:pt x="2655" y="10027"/>
                    <a:pt x="3865" y="8340"/>
                  </a:cubicBezTo>
                  <a:cubicBezTo>
                    <a:pt x="4628" y="7277"/>
                    <a:pt x="4923" y="5848"/>
                    <a:pt x="5011" y="4550"/>
                  </a:cubicBezTo>
                  <a:lnTo>
                    <a:pt x="5011" y="4545"/>
                  </a:lnTo>
                  <a:cubicBezTo>
                    <a:pt x="5118" y="3581"/>
                    <a:pt x="5661" y="488"/>
                    <a:pt x="8236" y="0"/>
                  </a:cubicBezTo>
                  <a:cubicBezTo>
                    <a:pt x="11025" y="4874"/>
                    <a:pt x="17458" y="8864"/>
                    <a:pt x="17458" y="8864"/>
                  </a:cubicBezTo>
                  <a:cubicBezTo>
                    <a:pt x="16742" y="9711"/>
                    <a:pt x="16553" y="10627"/>
                    <a:pt x="17324" y="11744"/>
                  </a:cubicBezTo>
                  <a:cubicBezTo>
                    <a:pt x="19085" y="14297"/>
                    <a:pt x="21478" y="13152"/>
                    <a:pt x="21478" y="13152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5" name="AutoShape 19" descr="Freeform: Shape 25"/>
            <p:cNvSpPr>
              <a:spLocks/>
            </p:cNvSpPr>
            <p:nvPr/>
          </p:nvSpPr>
          <p:spPr bwMode="auto">
            <a:xfrm>
              <a:off x="3604510" y="5849564"/>
              <a:ext cx="1477489" cy="2654966"/>
            </a:xfrm>
            <a:custGeom>
              <a:avLst/>
              <a:gdLst>
                <a:gd name="T0" fmla="+- 0 11412 1225"/>
                <a:gd name="T1" fmla="*/ T0 w 20375"/>
                <a:gd name="T2" fmla="*/ 10800 h 21600"/>
                <a:gd name="T3" fmla="+- 0 11412 1225"/>
                <a:gd name="T4" fmla="*/ T3 w 20375"/>
                <a:gd name="T5" fmla="*/ 10800 h 21600"/>
                <a:gd name="T6" fmla="+- 0 11412 1225"/>
                <a:gd name="T7" fmla="*/ T6 w 20375"/>
                <a:gd name="T8" fmla="*/ 10800 h 21600"/>
                <a:gd name="T9" fmla="+- 0 11412 1225"/>
                <a:gd name="T10" fmla="*/ T9 w 20375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375" h="21600">
                  <a:moveTo>
                    <a:pt x="16775" y="11265"/>
                  </a:moveTo>
                  <a:cubicBezTo>
                    <a:pt x="18380" y="17488"/>
                    <a:pt x="11299" y="21600"/>
                    <a:pt x="11299" y="21600"/>
                  </a:cubicBezTo>
                  <a:cubicBezTo>
                    <a:pt x="11299" y="21600"/>
                    <a:pt x="10260" y="16989"/>
                    <a:pt x="8372" y="16433"/>
                  </a:cubicBezTo>
                  <a:cubicBezTo>
                    <a:pt x="6485" y="15877"/>
                    <a:pt x="223" y="20321"/>
                    <a:pt x="223" y="20321"/>
                  </a:cubicBezTo>
                  <a:cubicBezTo>
                    <a:pt x="223" y="20321"/>
                    <a:pt x="1670" y="13321"/>
                    <a:pt x="223" y="9043"/>
                  </a:cubicBezTo>
                  <a:cubicBezTo>
                    <a:pt x="-1225" y="4765"/>
                    <a:pt x="4852" y="0"/>
                    <a:pt x="4852" y="0"/>
                  </a:cubicBezTo>
                  <a:cubicBezTo>
                    <a:pt x="7318" y="1474"/>
                    <a:pt x="12153" y="3661"/>
                    <a:pt x="20375" y="4832"/>
                  </a:cubicBezTo>
                  <a:cubicBezTo>
                    <a:pt x="17901" y="7039"/>
                    <a:pt x="16272" y="9315"/>
                    <a:pt x="16775" y="1126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6" name="AutoShape 20" descr="Freeform: Shape 26"/>
            <p:cNvSpPr>
              <a:spLocks/>
            </p:cNvSpPr>
            <p:nvPr/>
          </p:nvSpPr>
          <p:spPr bwMode="auto">
            <a:xfrm>
              <a:off x="0" y="4446530"/>
              <a:ext cx="12034058" cy="8432581"/>
            </a:xfrm>
            <a:custGeom>
              <a:avLst/>
              <a:gdLst>
                <a:gd name="T0" fmla="+- 0 10494 70"/>
                <a:gd name="T1" fmla="*/ T0 w 20849"/>
                <a:gd name="T2" fmla="*/ 10800 h 21600"/>
                <a:gd name="T3" fmla="+- 0 10494 70"/>
                <a:gd name="T4" fmla="*/ T3 w 20849"/>
                <a:gd name="T5" fmla="*/ 10800 h 21600"/>
                <a:gd name="T6" fmla="+- 0 10494 70"/>
                <a:gd name="T7" fmla="*/ T6 w 20849"/>
                <a:gd name="T8" fmla="*/ 10800 h 21600"/>
                <a:gd name="T9" fmla="+- 0 10494 70"/>
                <a:gd name="T10" fmla="*/ T9 w 2084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9" h="21600">
                  <a:moveTo>
                    <a:pt x="17660" y="0"/>
                  </a:moveTo>
                  <a:cubicBezTo>
                    <a:pt x="17543" y="463"/>
                    <a:pt x="17269" y="926"/>
                    <a:pt x="16982" y="1262"/>
                  </a:cubicBezTo>
                  <a:cubicBezTo>
                    <a:pt x="16453" y="1881"/>
                    <a:pt x="16090" y="2009"/>
                    <a:pt x="16090" y="2009"/>
                  </a:cubicBezTo>
                  <a:cubicBezTo>
                    <a:pt x="16090" y="2009"/>
                    <a:pt x="16090" y="2009"/>
                    <a:pt x="16090" y="2010"/>
                  </a:cubicBezTo>
                  <a:cubicBezTo>
                    <a:pt x="16094" y="2025"/>
                    <a:pt x="16402" y="3034"/>
                    <a:pt x="16794" y="4330"/>
                  </a:cubicBezTo>
                  <a:cubicBezTo>
                    <a:pt x="16512" y="3894"/>
                    <a:pt x="15800" y="3354"/>
                    <a:pt x="15800" y="3354"/>
                  </a:cubicBezTo>
                  <a:cubicBezTo>
                    <a:pt x="15582" y="4042"/>
                    <a:pt x="15217" y="4760"/>
                    <a:pt x="14628" y="4882"/>
                  </a:cubicBezTo>
                  <a:cubicBezTo>
                    <a:pt x="13948" y="5024"/>
                    <a:pt x="13626" y="4603"/>
                    <a:pt x="13464" y="4113"/>
                  </a:cubicBezTo>
                  <a:cubicBezTo>
                    <a:pt x="12993" y="4688"/>
                    <a:pt x="12104" y="5334"/>
                    <a:pt x="10479" y="5373"/>
                  </a:cubicBezTo>
                  <a:cubicBezTo>
                    <a:pt x="9824" y="5388"/>
                    <a:pt x="9268" y="5287"/>
                    <a:pt x="8800" y="5119"/>
                  </a:cubicBezTo>
                  <a:cubicBezTo>
                    <a:pt x="8490" y="5815"/>
                    <a:pt x="8285" y="6533"/>
                    <a:pt x="8348" y="7147"/>
                  </a:cubicBezTo>
                  <a:cubicBezTo>
                    <a:pt x="8482" y="8452"/>
                    <a:pt x="8134" y="9463"/>
                    <a:pt x="7886" y="9993"/>
                  </a:cubicBezTo>
                  <a:cubicBezTo>
                    <a:pt x="7761" y="10260"/>
                    <a:pt x="7661" y="10405"/>
                    <a:pt x="7661" y="10405"/>
                  </a:cubicBezTo>
                  <a:cubicBezTo>
                    <a:pt x="7661" y="10405"/>
                    <a:pt x="7559" y="9266"/>
                    <a:pt x="7371" y="8883"/>
                  </a:cubicBezTo>
                  <a:cubicBezTo>
                    <a:pt x="7370" y="8883"/>
                    <a:pt x="7370" y="8883"/>
                    <a:pt x="7370" y="8883"/>
                  </a:cubicBezTo>
                  <a:cubicBezTo>
                    <a:pt x="7347" y="8833"/>
                    <a:pt x="7321" y="8797"/>
                    <a:pt x="7294" y="8776"/>
                  </a:cubicBezTo>
                  <a:cubicBezTo>
                    <a:pt x="7125" y="8652"/>
                    <a:pt x="6679" y="9324"/>
                    <a:pt x="6436" y="9723"/>
                  </a:cubicBezTo>
                  <a:cubicBezTo>
                    <a:pt x="6336" y="9885"/>
                    <a:pt x="6271" y="10002"/>
                    <a:pt x="6271" y="10002"/>
                  </a:cubicBezTo>
                  <a:cubicBezTo>
                    <a:pt x="6271" y="10002"/>
                    <a:pt x="6453" y="7795"/>
                    <a:pt x="6271" y="6447"/>
                  </a:cubicBezTo>
                  <a:cubicBezTo>
                    <a:pt x="6089" y="5098"/>
                    <a:pt x="6852" y="3596"/>
                    <a:pt x="6852" y="3596"/>
                  </a:cubicBezTo>
                  <a:cubicBezTo>
                    <a:pt x="6667" y="3318"/>
                    <a:pt x="6588" y="3121"/>
                    <a:pt x="6588" y="3121"/>
                  </a:cubicBezTo>
                  <a:cubicBezTo>
                    <a:pt x="6406" y="3226"/>
                    <a:pt x="6230" y="3335"/>
                    <a:pt x="6064" y="3442"/>
                  </a:cubicBezTo>
                  <a:cubicBezTo>
                    <a:pt x="5289" y="3943"/>
                    <a:pt x="4725" y="4417"/>
                    <a:pt x="4711" y="4429"/>
                  </a:cubicBezTo>
                  <a:cubicBezTo>
                    <a:pt x="5218" y="3122"/>
                    <a:pt x="5578" y="2018"/>
                    <a:pt x="5578" y="2018"/>
                  </a:cubicBezTo>
                  <a:cubicBezTo>
                    <a:pt x="4492" y="2339"/>
                    <a:pt x="4071" y="509"/>
                    <a:pt x="4071" y="509"/>
                  </a:cubicBezTo>
                  <a:cubicBezTo>
                    <a:pt x="4071" y="509"/>
                    <a:pt x="-70" y="6471"/>
                    <a:pt x="1" y="9724"/>
                  </a:cubicBezTo>
                  <a:cubicBezTo>
                    <a:pt x="11" y="10207"/>
                    <a:pt x="115" y="10631"/>
                    <a:pt x="338" y="10966"/>
                  </a:cubicBezTo>
                  <a:cubicBezTo>
                    <a:pt x="1706" y="13015"/>
                    <a:pt x="4538" y="11015"/>
                    <a:pt x="5666" y="10087"/>
                  </a:cubicBezTo>
                  <a:cubicBezTo>
                    <a:pt x="5697" y="13957"/>
                    <a:pt x="5789" y="21595"/>
                    <a:pt x="5789" y="21595"/>
                  </a:cubicBezTo>
                  <a:lnTo>
                    <a:pt x="16589" y="21600"/>
                  </a:lnTo>
                  <a:cubicBezTo>
                    <a:pt x="16589" y="21600"/>
                    <a:pt x="16454" y="15550"/>
                    <a:pt x="16390" y="11518"/>
                  </a:cubicBezTo>
                  <a:cubicBezTo>
                    <a:pt x="16388" y="11403"/>
                    <a:pt x="16386" y="11289"/>
                    <a:pt x="16384" y="11177"/>
                  </a:cubicBezTo>
                  <a:cubicBezTo>
                    <a:pt x="16384" y="11177"/>
                    <a:pt x="19297" y="13700"/>
                    <a:pt x="20600" y="11177"/>
                  </a:cubicBezTo>
                  <a:cubicBezTo>
                    <a:pt x="20659" y="11063"/>
                    <a:pt x="20706" y="10937"/>
                    <a:pt x="20743" y="10800"/>
                  </a:cubicBezTo>
                  <a:cubicBezTo>
                    <a:pt x="21530" y="7892"/>
                    <a:pt x="17660" y="0"/>
                    <a:pt x="17660" y="0"/>
                  </a:cubicBezTo>
                  <a:close/>
                  <a:moveTo>
                    <a:pt x="11737" y="17143"/>
                  </a:moveTo>
                  <a:cubicBezTo>
                    <a:pt x="11593" y="17143"/>
                    <a:pt x="11476" y="16971"/>
                    <a:pt x="11476" y="16758"/>
                  </a:cubicBezTo>
                  <a:cubicBezTo>
                    <a:pt x="11476" y="16545"/>
                    <a:pt x="11593" y="16372"/>
                    <a:pt x="11737" y="16372"/>
                  </a:cubicBezTo>
                  <a:cubicBezTo>
                    <a:pt x="11881" y="16372"/>
                    <a:pt x="11998" y="16545"/>
                    <a:pt x="11998" y="16758"/>
                  </a:cubicBezTo>
                  <a:cubicBezTo>
                    <a:pt x="11998" y="16971"/>
                    <a:pt x="11881" y="17143"/>
                    <a:pt x="11737" y="17143"/>
                  </a:cubicBezTo>
                  <a:close/>
                  <a:moveTo>
                    <a:pt x="11737" y="13069"/>
                  </a:moveTo>
                  <a:cubicBezTo>
                    <a:pt x="11593" y="13069"/>
                    <a:pt x="11476" y="12896"/>
                    <a:pt x="11476" y="12683"/>
                  </a:cubicBezTo>
                  <a:cubicBezTo>
                    <a:pt x="11476" y="12471"/>
                    <a:pt x="11593" y="12298"/>
                    <a:pt x="11737" y="12298"/>
                  </a:cubicBezTo>
                  <a:cubicBezTo>
                    <a:pt x="11881" y="12298"/>
                    <a:pt x="11998" y="12471"/>
                    <a:pt x="11998" y="12683"/>
                  </a:cubicBezTo>
                  <a:cubicBezTo>
                    <a:pt x="11998" y="12896"/>
                    <a:pt x="11881" y="13069"/>
                    <a:pt x="11737" y="13069"/>
                  </a:cubicBezTo>
                  <a:close/>
                  <a:moveTo>
                    <a:pt x="11737" y="9266"/>
                  </a:moveTo>
                  <a:cubicBezTo>
                    <a:pt x="11593" y="9266"/>
                    <a:pt x="11476" y="9093"/>
                    <a:pt x="11476" y="8880"/>
                  </a:cubicBezTo>
                  <a:cubicBezTo>
                    <a:pt x="11476" y="8667"/>
                    <a:pt x="11593" y="8495"/>
                    <a:pt x="11737" y="8495"/>
                  </a:cubicBezTo>
                  <a:cubicBezTo>
                    <a:pt x="11881" y="8495"/>
                    <a:pt x="11998" y="8667"/>
                    <a:pt x="11998" y="8880"/>
                  </a:cubicBezTo>
                  <a:cubicBezTo>
                    <a:pt x="11998" y="9093"/>
                    <a:pt x="11881" y="9266"/>
                    <a:pt x="11737" y="926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7" name="AutoShape 21" descr="Freeform: Shape 27"/>
            <p:cNvSpPr>
              <a:spLocks/>
            </p:cNvSpPr>
            <p:nvPr/>
          </p:nvSpPr>
          <p:spPr bwMode="auto">
            <a:xfrm>
              <a:off x="3804363" y="4719942"/>
              <a:ext cx="3968527" cy="1820346"/>
            </a:xfrm>
            <a:custGeom>
              <a:avLst/>
              <a:gdLst>
                <a:gd name="T0" fmla="*/ 10800 w 21600"/>
                <a:gd name="T1" fmla="*/ 10768 h 21536"/>
                <a:gd name="T2" fmla="*/ 10800 w 21600"/>
                <a:gd name="T3" fmla="*/ 10768 h 21536"/>
                <a:gd name="T4" fmla="*/ 10800 w 21600"/>
                <a:gd name="T5" fmla="*/ 10768 h 21536"/>
                <a:gd name="T6" fmla="*/ 10800 w 21600"/>
                <a:gd name="T7" fmla="*/ 10768 h 2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36">
                  <a:moveTo>
                    <a:pt x="21600" y="15722"/>
                  </a:moveTo>
                  <a:cubicBezTo>
                    <a:pt x="20120" y="18375"/>
                    <a:pt x="17329" y="21350"/>
                    <a:pt x="12224" y="21529"/>
                  </a:cubicBezTo>
                  <a:cubicBezTo>
                    <a:pt x="10165" y="21600"/>
                    <a:pt x="8420" y="21132"/>
                    <a:pt x="6949" y="20362"/>
                  </a:cubicBezTo>
                  <a:cubicBezTo>
                    <a:pt x="3708" y="18661"/>
                    <a:pt x="1802" y="15483"/>
                    <a:pt x="830" y="13341"/>
                  </a:cubicBezTo>
                  <a:cubicBezTo>
                    <a:pt x="248" y="12060"/>
                    <a:pt x="0" y="11149"/>
                    <a:pt x="0" y="11149"/>
                  </a:cubicBezTo>
                  <a:cubicBezTo>
                    <a:pt x="0" y="11149"/>
                    <a:pt x="350" y="7319"/>
                    <a:pt x="2062" y="6727"/>
                  </a:cubicBezTo>
                  <a:cubicBezTo>
                    <a:pt x="2062" y="6727"/>
                    <a:pt x="2255" y="1184"/>
                    <a:pt x="6250" y="0"/>
                  </a:cubicBezTo>
                  <a:cubicBezTo>
                    <a:pt x="6250" y="0"/>
                    <a:pt x="6371" y="144"/>
                    <a:pt x="6595" y="381"/>
                  </a:cubicBezTo>
                  <a:cubicBezTo>
                    <a:pt x="6595" y="381"/>
                    <a:pt x="6596" y="383"/>
                    <a:pt x="6597" y="384"/>
                  </a:cubicBezTo>
                  <a:cubicBezTo>
                    <a:pt x="7971" y="1834"/>
                    <a:pt x="13200" y="6749"/>
                    <a:pt x="18199" y="3407"/>
                  </a:cubicBezTo>
                  <a:cubicBezTo>
                    <a:pt x="18199" y="3407"/>
                    <a:pt x="18199" y="3407"/>
                    <a:pt x="18198" y="3409"/>
                  </a:cubicBezTo>
                  <a:cubicBezTo>
                    <a:pt x="18019" y="4120"/>
                    <a:pt x="17980" y="4923"/>
                    <a:pt x="18185" y="6065"/>
                  </a:cubicBezTo>
                  <a:cubicBezTo>
                    <a:pt x="18805" y="9526"/>
                    <a:pt x="20840" y="8503"/>
                    <a:pt x="21039" y="11140"/>
                  </a:cubicBezTo>
                  <a:cubicBezTo>
                    <a:pt x="21123" y="12251"/>
                    <a:pt x="21228" y="14073"/>
                    <a:pt x="21600" y="15722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8" name="Oval 22" descr="Freeform: Shape 28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9" name="Oval 23" descr="Freeform: Shape 29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0" name="Oval 24" descr="Freeform: Shape 30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1" name="AutoShape 25" descr="Freeform: Shape 31"/>
            <p:cNvSpPr>
              <a:spLocks/>
            </p:cNvSpPr>
            <p:nvPr/>
          </p:nvSpPr>
          <p:spPr bwMode="auto">
            <a:xfrm>
              <a:off x="9678637" y="6115778"/>
              <a:ext cx="970719" cy="2216071"/>
            </a:xfrm>
            <a:custGeom>
              <a:avLst/>
              <a:gdLst>
                <a:gd name="T0" fmla="+- 0 10818 156"/>
                <a:gd name="T1" fmla="*/ T0 w 21324"/>
                <a:gd name="T2" fmla="+- 0 10810 106"/>
                <a:gd name="T3" fmla="*/ 10810 h 21409"/>
                <a:gd name="T4" fmla="+- 0 10818 156"/>
                <a:gd name="T5" fmla="*/ T4 w 21324"/>
                <a:gd name="T6" fmla="+- 0 10810 106"/>
                <a:gd name="T7" fmla="*/ 10810 h 21409"/>
                <a:gd name="T8" fmla="+- 0 10818 156"/>
                <a:gd name="T9" fmla="*/ T8 w 21324"/>
                <a:gd name="T10" fmla="+- 0 10810 106"/>
                <a:gd name="T11" fmla="*/ 10810 h 21409"/>
                <a:gd name="T12" fmla="+- 0 10818 156"/>
                <a:gd name="T13" fmla="*/ T12 w 21324"/>
                <a:gd name="T14" fmla="+- 0 10810 106"/>
                <a:gd name="T15" fmla="*/ 10810 h 214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24" h="21409">
                  <a:moveTo>
                    <a:pt x="35" y="248"/>
                  </a:moveTo>
                  <a:cubicBezTo>
                    <a:pt x="1707" y="1897"/>
                    <a:pt x="3374" y="3547"/>
                    <a:pt x="5035" y="5198"/>
                  </a:cubicBezTo>
                  <a:cubicBezTo>
                    <a:pt x="6748" y="6903"/>
                    <a:pt x="8456" y="8607"/>
                    <a:pt x="10155" y="10314"/>
                  </a:cubicBezTo>
                  <a:cubicBezTo>
                    <a:pt x="11712" y="11880"/>
                    <a:pt x="13261" y="13447"/>
                    <a:pt x="14796" y="15018"/>
                  </a:cubicBezTo>
                  <a:cubicBezTo>
                    <a:pt x="16027" y="16279"/>
                    <a:pt x="17247" y="17542"/>
                    <a:pt x="18431" y="18811"/>
                  </a:cubicBezTo>
                  <a:cubicBezTo>
                    <a:pt x="19146" y="19579"/>
                    <a:pt x="19883" y="20347"/>
                    <a:pt x="20480" y="21134"/>
                  </a:cubicBezTo>
                  <a:cubicBezTo>
                    <a:pt x="20521" y="21187"/>
                    <a:pt x="20559" y="21241"/>
                    <a:pt x="20598" y="21296"/>
                  </a:cubicBezTo>
                  <a:cubicBezTo>
                    <a:pt x="20736" y="21494"/>
                    <a:pt x="21444" y="21410"/>
                    <a:pt x="21306" y="21210"/>
                  </a:cubicBezTo>
                  <a:cubicBezTo>
                    <a:pt x="20803" y="20489"/>
                    <a:pt x="20121" y="19788"/>
                    <a:pt x="19478" y="19090"/>
                  </a:cubicBezTo>
                  <a:cubicBezTo>
                    <a:pt x="18349" y="17869"/>
                    <a:pt x="17179" y="16656"/>
                    <a:pt x="16004" y="15445"/>
                  </a:cubicBezTo>
                  <a:cubicBezTo>
                    <a:pt x="14502" y="13899"/>
                    <a:pt x="12976" y="12355"/>
                    <a:pt x="11448" y="10814"/>
                  </a:cubicBezTo>
                  <a:cubicBezTo>
                    <a:pt x="9752" y="9106"/>
                    <a:pt x="8044" y="7400"/>
                    <a:pt x="6334" y="5696"/>
                  </a:cubicBezTo>
                  <a:cubicBezTo>
                    <a:pt x="4650" y="4021"/>
                    <a:pt x="2962" y="2348"/>
                    <a:pt x="1269" y="675"/>
                  </a:cubicBezTo>
                  <a:cubicBezTo>
                    <a:pt x="1070" y="478"/>
                    <a:pt x="870" y="281"/>
                    <a:pt x="673" y="84"/>
                  </a:cubicBezTo>
                  <a:cubicBezTo>
                    <a:pt x="476" y="-106"/>
                    <a:pt x="-156" y="58"/>
                    <a:pt x="35" y="248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2" name="AutoShape 26" descr="Freeform: Shape 32"/>
            <p:cNvSpPr>
              <a:spLocks/>
            </p:cNvSpPr>
            <p:nvPr/>
          </p:nvSpPr>
          <p:spPr bwMode="auto">
            <a:xfrm>
              <a:off x="7608722" y="4029218"/>
              <a:ext cx="28551" cy="431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21600"/>
                    <a:pt x="4798" y="13611"/>
                    <a:pt x="21600" y="0"/>
                  </a:cubicBezTo>
                </a:path>
              </a:pathLst>
            </a:custGeom>
            <a:solidFill>
              <a:srgbClr val="FBB040"/>
            </a:solidFill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3" name="AutoShape 27" descr="Freeform: Shape 33"/>
            <p:cNvSpPr>
              <a:spLocks/>
            </p:cNvSpPr>
            <p:nvPr/>
          </p:nvSpPr>
          <p:spPr bwMode="auto">
            <a:xfrm>
              <a:off x="4767942" y="1935466"/>
              <a:ext cx="2890746" cy="9497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8179"/>
                  </a:moveTo>
                  <a:cubicBezTo>
                    <a:pt x="21570" y="18189"/>
                    <a:pt x="21540" y="18195"/>
                    <a:pt x="21509" y="18198"/>
                  </a:cubicBezTo>
                  <a:cubicBezTo>
                    <a:pt x="17450" y="18746"/>
                    <a:pt x="13582" y="2812"/>
                    <a:pt x="13582" y="2812"/>
                  </a:cubicBezTo>
                  <a:cubicBezTo>
                    <a:pt x="9714" y="18828"/>
                    <a:pt x="432" y="21484"/>
                    <a:pt x="0" y="21600"/>
                  </a:cubicBezTo>
                  <a:cubicBezTo>
                    <a:pt x="1935" y="20878"/>
                    <a:pt x="9316" y="17081"/>
                    <a:pt x="13786" y="0"/>
                  </a:cubicBezTo>
                  <a:cubicBezTo>
                    <a:pt x="13786" y="0"/>
                    <a:pt x="17915" y="16898"/>
                    <a:pt x="21600" y="18179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4" name="AutoShape 28" descr="Freeform: Shape 34"/>
            <p:cNvSpPr>
              <a:spLocks/>
            </p:cNvSpPr>
            <p:nvPr/>
          </p:nvSpPr>
          <p:spPr bwMode="auto">
            <a:xfrm>
              <a:off x="6281122" y="6936012"/>
              <a:ext cx="157028" cy="5417863"/>
            </a:xfrm>
            <a:custGeom>
              <a:avLst/>
              <a:gdLst>
                <a:gd name="T0" fmla="+- 0 10701 86"/>
                <a:gd name="T1" fmla="*/ T0 w 21230"/>
                <a:gd name="T2" fmla="+- 0 10800 22"/>
                <a:gd name="T3" fmla="*/ 10800 h 21557"/>
                <a:gd name="T4" fmla="+- 0 10701 86"/>
                <a:gd name="T5" fmla="*/ T4 w 21230"/>
                <a:gd name="T6" fmla="+- 0 10800 22"/>
                <a:gd name="T7" fmla="*/ 10800 h 21557"/>
                <a:gd name="T8" fmla="+- 0 10701 86"/>
                <a:gd name="T9" fmla="*/ T8 w 21230"/>
                <a:gd name="T10" fmla="+- 0 10800 22"/>
                <a:gd name="T11" fmla="*/ 10800 h 21557"/>
                <a:gd name="T12" fmla="+- 0 10701 86"/>
                <a:gd name="T13" fmla="*/ T12 w 21230"/>
                <a:gd name="T14" fmla="+- 0 10800 22"/>
                <a:gd name="T15" fmla="*/ 10800 h 215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30" h="21557">
                  <a:moveTo>
                    <a:pt x="1" y="64"/>
                  </a:moveTo>
                  <a:cubicBezTo>
                    <a:pt x="177" y="244"/>
                    <a:pt x="369" y="425"/>
                    <a:pt x="545" y="606"/>
                  </a:cubicBezTo>
                  <a:cubicBezTo>
                    <a:pt x="1035" y="1097"/>
                    <a:pt x="1526" y="1587"/>
                    <a:pt x="1999" y="2078"/>
                  </a:cubicBezTo>
                  <a:cubicBezTo>
                    <a:pt x="2717" y="2807"/>
                    <a:pt x="3418" y="3536"/>
                    <a:pt x="4118" y="4265"/>
                  </a:cubicBezTo>
                  <a:cubicBezTo>
                    <a:pt x="4977" y="5162"/>
                    <a:pt x="5818" y="6061"/>
                    <a:pt x="6658" y="6959"/>
                  </a:cubicBezTo>
                  <a:cubicBezTo>
                    <a:pt x="7569" y="7944"/>
                    <a:pt x="8463" y="8928"/>
                    <a:pt x="9339" y="9913"/>
                  </a:cubicBezTo>
                  <a:cubicBezTo>
                    <a:pt x="10232" y="10926"/>
                    <a:pt x="11108" y="11940"/>
                    <a:pt x="11949" y="12953"/>
                  </a:cubicBezTo>
                  <a:cubicBezTo>
                    <a:pt x="12737" y="13911"/>
                    <a:pt x="13508" y="14870"/>
                    <a:pt x="14209" y="15828"/>
                  </a:cubicBezTo>
                  <a:cubicBezTo>
                    <a:pt x="14822" y="16663"/>
                    <a:pt x="15400" y="17498"/>
                    <a:pt x="15891" y="18333"/>
                  </a:cubicBezTo>
                  <a:cubicBezTo>
                    <a:pt x="16258" y="18974"/>
                    <a:pt x="16591" y="19615"/>
                    <a:pt x="16731" y="20256"/>
                  </a:cubicBezTo>
                  <a:cubicBezTo>
                    <a:pt x="16819" y="20627"/>
                    <a:pt x="16994" y="20998"/>
                    <a:pt x="16486" y="21368"/>
                  </a:cubicBezTo>
                  <a:cubicBezTo>
                    <a:pt x="16434" y="21410"/>
                    <a:pt x="16364" y="21451"/>
                    <a:pt x="16224" y="21493"/>
                  </a:cubicBezTo>
                  <a:cubicBezTo>
                    <a:pt x="15961" y="21578"/>
                    <a:pt x="20340" y="21577"/>
                    <a:pt x="20603" y="21493"/>
                  </a:cubicBezTo>
                  <a:cubicBezTo>
                    <a:pt x="21514" y="21199"/>
                    <a:pt x="21164" y="20899"/>
                    <a:pt x="21164" y="20605"/>
                  </a:cubicBezTo>
                  <a:cubicBezTo>
                    <a:pt x="21129" y="20024"/>
                    <a:pt x="20866" y="19443"/>
                    <a:pt x="20568" y="18862"/>
                  </a:cubicBezTo>
                  <a:cubicBezTo>
                    <a:pt x="20148" y="18068"/>
                    <a:pt x="19640" y="17274"/>
                    <a:pt x="19079" y="16480"/>
                  </a:cubicBezTo>
                  <a:cubicBezTo>
                    <a:pt x="18413" y="15542"/>
                    <a:pt x="17695" y="14603"/>
                    <a:pt x="16924" y="13665"/>
                  </a:cubicBezTo>
                  <a:cubicBezTo>
                    <a:pt x="16118" y="12664"/>
                    <a:pt x="15260" y="11664"/>
                    <a:pt x="14384" y="10664"/>
                  </a:cubicBezTo>
                  <a:cubicBezTo>
                    <a:pt x="13508" y="9661"/>
                    <a:pt x="12597" y="8657"/>
                    <a:pt x="11686" y="7653"/>
                  </a:cubicBezTo>
                  <a:cubicBezTo>
                    <a:pt x="10845" y="6729"/>
                    <a:pt x="9970" y="5805"/>
                    <a:pt x="9093" y="4881"/>
                  </a:cubicBezTo>
                  <a:cubicBezTo>
                    <a:pt x="8358" y="4105"/>
                    <a:pt x="7605" y="3329"/>
                    <a:pt x="6851" y="2553"/>
                  </a:cubicBezTo>
                  <a:cubicBezTo>
                    <a:pt x="6308" y="1997"/>
                    <a:pt x="5765" y="1440"/>
                    <a:pt x="5204" y="882"/>
                  </a:cubicBezTo>
                  <a:cubicBezTo>
                    <a:pt x="4942" y="621"/>
                    <a:pt x="4819" y="359"/>
                    <a:pt x="4416" y="97"/>
                  </a:cubicBezTo>
                  <a:cubicBezTo>
                    <a:pt x="4399" y="86"/>
                    <a:pt x="4399" y="75"/>
                    <a:pt x="4381" y="64"/>
                  </a:cubicBezTo>
                  <a:cubicBezTo>
                    <a:pt x="4294" y="-21"/>
                    <a:pt x="-86" y="-22"/>
                    <a:pt x="1" y="6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5" name="Oval 29" descr="Freeform: Shape 35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6" name="Oval 30" descr="Freeform: Shape 36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7" name="Oval 31" descr="Freeform: Shape 37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8" name="AutoShape 32" descr="Freeform: Shape 38"/>
            <p:cNvSpPr>
              <a:spLocks/>
            </p:cNvSpPr>
            <p:nvPr/>
          </p:nvSpPr>
          <p:spPr bwMode="auto">
            <a:xfrm>
              <a:off x="5181925" y="2863623"/>
              <a:ext cx="713764" cy="151098"/>
            </a:xfrm>
            <a:custGeom>
              <a:avLst/>
              <a:gdLst>
                <a:gd name="T0" fmla="+- 0 10805 129"/>
                <a:gd name="T1" fmla="*/ T0 w 21352"/>
                <a:gd name="T2" fmla="+- 0 12299 3458"/>
                <a:gd name="T3" fmla="*/ 12299 h 17683"/>
                <a:gd name="T4" fmla="+- 0 10805 129"/>
                <a:gd name="T5" fmla="*/ T4 w 21352"/>
                <a:gd name="T6" fmla="+- 0 12299 3458"/>
                <a:gd name="T7" fmla="*/ 12299 h 17683"/>
                <a:gd name="T8" fmla="+- 0 10805 129"/>
                <a:gd name="T9" fmla="*/ T8 w 21352"/>
                <a:gd name="T10" fmla="+- 0 12299 3458"/>
                <a:gd name="T11" fmla="*/ 12299 h 17683"/>
                <a:gd name="T12" fmla="+- 0 10805 129"/>
                <a:gd name="T13" fmla="*/ T12 w 21352"/>
                <a:gd name="T14" fmla="+- 0 12299 3458"/>
                <a:gd name="T15" fmla="*/ 12299 h 17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2" h="17683">
                  <a:moveTo>
                    <a:pt x="1493" y="17193"/>
                  </a:moveTo>
                  <a:cubicBezTo>
                    <a:pt x="7266" y="5838"/>
                    <a:pt x="14128" y="5066"/>
                    <a:pt x="20089" y="14555"/>
                  </a:cubicBezTo>
                  <a:cubicBezTo>
                    <a:pt x="20590" y="15360"/>
                    <a:pt x="21183" y="13687"/>
                    <a:pt x="21315" y="11757"/>
                  </a:cubicBezTo>
                  <a:cubicBezTo>
                    <a:pt x="21471" y="9489"/>
                    <a:pt x="21122" y="7639"/>
                    <a:pt x="20618" y="6835"/>
                  </a:cubicBezTo>
                  <a:cubicBezTo>
                    <a:pt x="14152" y="-3458"/>
                    <a:pt x="6713" y="-1978"/>
                    <a:pt x="488" y="10277"/>
                  </a:cubicBezTo>
                  <a:cubicBezTo>
                    <a:pt x="3" y="11226"/>
                    <a:pt x="-129" y="13993"/>
                    <a:pt x="131" y="15746"/>
                  </a:cubicBezTo>
                  <a:cubicBezTo>
                    <a:pt x="416" y="17740"/>
                    <a:pt x="1009" y="18142"/>
                    <a:pt x="1493" y="1719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9" name="AutoShape 33" descr="Freeform: Shape 39"/>
            <p:cNvSpPr>
              <a:spLocks/>
            </p:cNvSpPr>
            <p:nvPr/>
          </p:nvSpPr>
          <p:spPr bwMode="auto">
            <a:xfrm>
              <a:off x="6580902" y="2863623"/>
              <a:ext cx="713764" cy="151098"/>
            </a:xfrm>
            <a:custGeom>
              <a:avLst/>
              <a:gdLst>
                <a:gd name="T0" fmla="+- 0 10794 116"/>
                <a:gd name="T1" fmla="*/ T0 w 21357"/>
                <a:gd name="T2" fmla="+- 0 12298 3458"/>
                <a:gd name="T3" fmla="*/ 12298 h 17680"/>
                <a:gd name="T4" fmla="+- 0 10794 116"/>
                <a:gd name="T5" fmla="*/ T4 w 21357"/>
                <a:gd name="T6" fmla="+- 0 12298 3458"/>
                <a:gd name="T7" fmla="*/ 12298 h 17680"/>
                <a:gd name="T8" fmla="+- 0 10794 116"/>
                <a:gd name="T9" fmla="*/ T8 w 21357"/>
                <a:gd name="T10" fmla="+- 0 12298 3458"/>
                <a:gd name="T11" fmla="*/ 12298 h 17680"/>
                <a:gd name="T12" fmla="+- 0 10794 116"/>
                <a:gd name="T13" fmla="*/ T12 w 21357"/>
                <a:gd name="T14" fmla="+- 0 12298 3458"/>
                <a:gd name="T15" fmla="*/ 12298 h 17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7" h="17680">
                  <a:moveTo>
                    <a:pt x="20871" y="10277"/>
                  </a:moveTo>
                  <a:cubicBezTo>
                    <a:pt x="14639" y="-1978"/>
                    <a:pt x="7198" y="-3458"/>
                    <a:pt x="734" y="6835"/>
                  </a:cubicBezTo>
                  <a:cubicBezTo>
                    <a:pt x="233" y="7639"/>
                    <a:pt x="-116" y="9505"/>
                    <a:pt x="36" y="11757"/>
                  </a:cubicBezTo>
                  <a:cubicBezTo>
                    <a:pt x="169" y="13671"/>
                    <a:pt x="758" y="15360"/>
                    <a:pt x="1263" y="14555"/>
                  </a:cubicBezTo>
                  <a:cubicBezTo>
                    <a:pt x="7226" y="5066"/>
                    <a:pt x="14090" y="5838"/>
                    <a:pt x="19865" y="17193"/>
                  </a:cubicBezTo>
                  <a:cubicBezTo>
                    <a:pt x="20350" y="18142"/>
                    <a:pt x="20943" y="17724"/>
                    <a:pt x="21228" y="15762"/>
                  </a:cubicBezTo>
                  <a:cubicBezTo>
                    <a:pt x="21484" y="13993"/>
                    <a:pt x="21356" y="11242"/>
                    <a:pt x="20871" y="1027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0" name="AutoShape 34" descr="Freeform: Shape 40"/>
            <p:cNvSpPr>
              <a:spLocks/>
            </p:cNvSpPr>
            <p:nvPr/>
          </p:nvSpPr>
          <p:spPr bwMode="auto">
            <a:xfrm>
              <a:off x="5331818" y="3352885"/>
              <a:ext cx="463944" cy="129511"/>
            </a:xfrm>
            <a:custGeom>
              <a:avLst/>
              <a:gdLst>
                <a:gd name="T0" fmla="+- 0 10446 226"/>
                <a:gd name="T1" fmla="*/ T0 w 20441"/>
                <a:gd name="T2" fmla="+- 0 9628 733"/>
                <a:gd name="T3" fmla="*/ 9628 h 17791"/>
                <a:gd name="T4" fmla="+- 0 10446 226"/>
                <a:gd name="T5" fmla="*/ T4 w 20441"/>
                <a:gd name="T6" fmla="+- 0 9628 733"/>
                <a:gd name="T7" fmla="*/ 9628 h 17791"/>
                <a:gd name="T8" fmla="+- 0 10446 226"/>
                <a:gd name="T9" fmla="*/ T8 w 20441"/>
                <a:gd name="T10" fmla="+- 0 9628 733"/>
                <a:gd name="T11" fmla="*/ 9628 h 17791"/>
                <a:gd name="T12" fmla="+- 0 10446 226"/>
                <a:gd name="T13" fmla="*/ T12 w 20441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41" h="17791">
                  <a:moveTo>
                    <a:pt x="724" y="8360"/>
                  </a:moveTo>
                  <a:cubicBezTo>
                    <a:pt x="6268" y="19969"/>
                    <a:pt x="13842" y="20867"/>
                    <a:pt x="19716" y="11019"/>
                  </a:cubicBezTo>
                  <a:cubicBezTo>
                    <a:pt x="21374" y="8252"/>
                    <a:pt x="19893" y="525"/>
                    <a:pt x="18236" y="3292"/>
                  </a:cubicBezTo>
                  <a:cubicBezTo>
                    <a:pt x="13228" y="11684"/>
                    <a:pt x="6893" y="10444"/>
                    <a:pt x="2204" y="633"/>
                  </a:cubicBezTo>
                  <a:cubicBezTo>
                    <a:pt x="1549" y="-733"/>
                    <a:pt x="576" y="255"/>
                    <a:pt x="199" y="2232"/>
                  </a:cubicBezTo>
                  <a:cubicBezTo>
                    <a:pt x="-226" y="4442"/>
                    <a:pt x="69" y="6976"/>
                    <a:pt x="724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1" name="AutoShape 35" descr="Freeform: Shape 41"/>
            <p:cNvSpPr>
              <a:spLocks/>
            </p:cNvSpPr>
            <p:nvPr/>
          </p:nvSpPr>
          <p:spPr bwMode="auto">
            <a:xfrm>
              <a:off x="6687969" y="3352885"/>
              <a:ext cx="463944" cy="129511"/>
            </a:xfrm>
            <a:custGeom>
              <a:avLst/>
              <a:gdLst>
                <a:gd name="T0" fmla="+- 0 10448 229"/>
                <a:gd name="T1" fmla="*/ T0 w 20438"/>
                <a:gd name="T2" fmla="+- 0 9628 733"/>
                <a:gd name="T3" fmla="*/ 9628 h 17791"/>
                <a:gd name="T4" fmla="+- 0 10448 229"/>
                <a:gd name="T5" fmla="*/ T4 w 20438"/>
                <a:gd name="T6" fmla="+- 0 9628 733"/>
                <a:gd name="T7" fmla="*/ 9628 h 17791"/>
                <a:gd name="T8" fmla="+- 0 10448 229"/>
                <a:gd name="T9" fmla="*/ T8 w 20438"/>
                <a:gd name="T10" fmla="+- 0 9628 733"/>
                <a:gd name="T11" fmla="*/ 9628 h 17791"/>
                <a:gd name="T12" fmla="+- 0 10448 229"/>
                <a:gd name="T13" fmla="*/ T12 w 20438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38" h="17791">
                  <a:moveTo>
                    <a:pt x="726" y="8360"/>
                  </a:moveTo>
                  <a:cubicBezTo>
                    <a:pt x="6269" y="19969"/>
                    <a:pt x="13841" y="20867"/>
                    <a:pt x="19714" y="11019"/>
                  </a:cubicBezTo>
                  <a:cubicBezTo>
                    <a:pt x="21371" y="8252"/>
                    <a:pt x="19891" y="525"/>
                    <a:pt x="18234" y="3292"/>
                  </a:cubicBezTo>
                  <a:cubicBezTo>
                    <a:pt x="13228" y="11684"/>
                    <a:pt x="6894" y="10444"/>
                    <a:pt x="2206" y="633"/>
                  </a:cubicBezTo>
                  <a:cubicBezTo>
                    <a:pt x="1552" y="-733"/>
                    <a:pt x="579" y="255"/>
                    <a:pt x="201" y="2232"/>
                  </a:cubicBezTo>
                  <a:cubicBezTo>
                    <a:pt x="-229" y="4442"/>
                    <a:pt x="72" y="6976"/>
                    <a:pt x="726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2" name="AutoShape 36" descr="Freeform: Shape 42"/>
            <p:cNvSpPr>
              <a:spLocks/>
            </p:cNvSpPr>
            <p:nvPr/>
          </p:nvSpPr>
          <p:spPr bwMode="auto">
            <a:xfrm>
              <a:off x="6102683" y="3352885"/>
              <a:ext cx="78512" cy="539630"/>
            </a:xfrm>
            <a:custGeom>
              <a:avLst/>
              <a:gdLst>
                <a:gd name="T0" fmla="+- 0 10800 283"/>
                <a:gd name="T1" fmla="*/ T0 w 21035"/>
                <a:gd name="T2" fmla="+- 0 10800 413"/>
                <a:gd name="T3" fmla="*/ 10800 h 20775"/>
                <a:gd name="T4" fmla="+- 0 10800 283"/>
                <a:gd name="T5" fmla="*/ T4 w 21035"/>
                <a:gd name="T6" fmla="+- 0 10800 413"/>
                <a:gd name="T7" fmla="*/ 10800 h 20775"/>
                <a:gd name="T8" fmla="+- 0 10800 283"/>
                <a:gd name="T9" fmla="*/ T8 w 21035"/>
                <a:gd name="T10" fmla="+- 0 10800 413"/>
                <a:gd name="T11" fmla="*/ 10800 h 20775"/>
                <a:gd name="T12" fmla="+- 0 10800 283"/>
                <a:gd name="T13" fmla="*/ T12 w 21035"/>
                <a:gd name="T14" fmla="+- 0 10800 413"/>
                <a:gd name="T15" fmla="*/ 10800 h 207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5" h="20775">
                  <a:moveTo>
                    <a:pt x="3252" y="1237"/>
                  </a:moveTo>
                  <a:cubicBezTo>
                    <a:pt x="2180" y="7337"/>
                    <a:pt x="1074" y="13437"/>
                    <a:pt x="3" y="19537"/>
                  </a:cubicBezTo>
                  <a:cubicBezTo>
                    <a:pt x="-283" y="21187"/>
                    <a:pt x="17461" y="21187"/>
                    <a:pt x="17783" y="19537"/>
                  </a:cubicBezTo>
                  <a:cubicBezTo>
                    <a:pt x="18854" y="13437"/>
                    <a:pt x="19960" y="7337"/>
                    <a:pt x="21032" y="1237"/>
                  </a:cubicBezTo>
                  <a:cubicBezTo>
                    <a:pt x="21317" y="-413"/>
                    <a:pt x="3537" y="-413"/>
                    <a:pt x="3252" y="123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3" name="AutoShape 37" descr="Freeform: Shape 43"/>
            <p:cNvSpPr>
              <a:spLocks/>
            </p:cNvSpPr>
            <p:nvPr/>
          </p:nvSpPr>
          <p:spPr bwMode="auto">
            <a:xfrm>
              <a:off x="4775082" y="3101061"/>
              <a:ext cx="185579" cy="4964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236" y="21600"/>
                  </a:moveTo>
                  <a:cubicBezTo>
                    <a:pt x="16474" y="20960"/>
                    <a:pt x="1905" y="11181"/>
                    <a:pt x="1000" y="5570"/>
                  </a:cubicBezTo>
                  <a:lnTo>
                    <a:pt x="0" y="0"/>
                  </a:lnTo>
                  <a:cubicBezTo>
                    <a:pt x="857" y="5297"/>
                    <a:pt x="21425" y="20750"/>
                    <a:pt x="21600" y="20902"/>
                  </a:cubicBezTo>
                  <a:lnTo>
                    <a:pt x="17236" y="21600"/>
                  </a:ln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4" name="AutoShape 38" descr="Freeform: Shape 44"/>
            <p:cNvSpPr>
              <a:spLocks/>
            </p:cNvSpPr>
            <p:nvPr/>
          </p:nvSpPr>
          <p:spPr bwMode="auto">
            <a:xfrm>
              <a:off x="7580172" y="3050694"/>
              <a:ext cx="278370" cy="575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533" y="21600"/>
                  </a:moveTo>
                  <a:lnTo>
                    <a:pt x="0" y="20740"/>
                  </a:lnTo>
                  <a:cubicBezTo>
                    <a:pt x="175" y="20620"/>
                    <a:pt x="18202" y="8013"/>
                    <a:pt x="20416" y="0"/>
                  </a:cubicBezTo>
                  <a:lnTo>
                    <a:pt x="21600" y="2739"/>
                  </a:lnTo>
                  <a:cubicBezTo>
                    <a:pt x="19294" y="11112"/>
                    <a:pt x="3253" y="21105"/>
                    <a:pt x="2533" y="21600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5" name="AutoShape 39" descr="Freeform: Shape 45"/>
            <p:cNvSpPr>
              <a:spLocks/>
            </p:cNvSpPr>
            <p:nvPr/>
          </p:nvSpPr>
          <p:spPr bwMode="auto">
            <a:xfrm>
              <a:off x="1720173" y="6158949"/>
              <a:ext cx="1013545" cy="1431814"/>
            </a:xfrm>
            <a:custGeom>
              <a:avLst/>
              <a:gdLst>
                <a:gd name="T0" fmla="+- 0 10852 217"/>
                <a:gd name="T1" fmla="*/ T0 w 21270"/>
                <a:gd name="T2" fmla="*/ 10723 h 21446"/>
                <a:gd name="T3" fmla="+- 0 10852 217"/>
                <a:gd name="T4" fmla="*/ T3 w 21270"/>
                <a:gd name="T5" fmla="*/ 10723 h 21446"/>
                <a:gd name="T6" fmla="+- 0 10852 217"/>
                <a:gd name="T7" fmla="*/ T6 w 21270"/>
                <a:gd name="T8" fmla="*/ 10723 h 21446"/>
                <a:gd name="T9" fmla="+- 0 10852 217"/>
                <a:gd name="T10" fmla="*/ T9 w 21270"/>
                <a:gd name="T11" fmla="*/ 10723 h 2144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70" h="21446">
                  <a:moveTo>
                    <a:pt x="600" y="21373"/>
                  </a:moveTo>
                  <a:cubicBezTo>
                    <a:pt x="3698" y="19213"/>
                    <a:pt x="6393" y="16762"/>
                    <a:pt x="8929" y="14261"/>
                  </a:cubicBezTo>
                  <a:cubicBezTo>
                    <a:pt x="11817" y="11413"/>
                    <a:pt x="14493" y="8454"/>
                    <a:pt x="17053" y="5450"/>
                  </a:cubicBezTo>
                  <a:cubicBezTo>
                    <a:pt x="18481" y="3775"/>
                    <a:pt x="19872" y="2083"/>
                    <a:pt x="21232" y="378"/>
                  </a:cubicBezTo>
                  <a:cubicBezTo>
                    <a:pt x="21131" y="420"/>
                    <a:pt x="21030" y="460"/>
                    <a:pt x="20930" y="502"/>
                  </a:cubicBezTo>
                  <a:cubicBezTo>
                    <a:pt x="20930" y="502"/>
                    <a:pt x="20932" y="502"/>
                    <a:pt x="20932" y="502"/>
                  </a:cubicBezTo>
                  <a:cubicBezTo>
                    <a:pt x="21383" y="502"/>
                    <a:pt x="21383" y="0"/>
                    <a:pt x="20932" y="0"/>
                  </a:cubicBezTo>
                  <a:cubicBezTo>
                    <a:pt x="20932" y="0"/>
                    <a:pt x="20930" y="0"/>
                    <a:pt x="20930" y="0"/>
                  </a:cubicBezTo>
                  <a:cubicBezTo>
                    <a:pt x="20806" y="0"/>
                    <a:pt x="20689" y="48"/>
                    <a:pt x="20627" y="125"/>
                  </a:cubicBezTo>
                  <a:cubicBezTo>
                    <a:pt x="18201" y="3160"/>
                    <a:pt x="15688" y="6159"/>
                    <a:pt x="13026" y="9092"/>
                  </a:cubicBezTo>
                  <a:cubicBezTo>
                    <a:pt x="10446" y="11935"/>
                    <a:pt x="7734" y="14729"/>
                    <a:pt x="4737" y="17357"/>
                  </a:cubicBezTo>
                  <a:cubicBezTo>
                    <a:pt x="3281" y="18633"/>
                    <a:pt x="1753" y="19870"/>
                    <a:pt x="105" y="21019"/>
                  </a:cubicBezTo>
                  <a:cubicBezTo>
                    <a:pt x="-217" y="21244"/>
                    <a:pt x="278" y="21600"/>
                    <a:pt x="600" y="2137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6" name="AutoShape 40" descr="Freeform: Shape 46"/>
            <p:cNvSpPr>
              <a:spLocks/>
            </p:cNvSpPr>
            <p:nvPr/>
          </p:nvSpPr>
          <p:spPr bwMode="auto">
            <a:xfrm>
              <a:off x="6802171" y="5554566"/>
              <a:ext cx="549596" cy="208658"/>
            </a:xfrm>
            <a:custGeom>
              <a:avLst/>
              <a:gdLst>
                <a:gd name="T0" fmla="+- 0 10772 343"/>
                <a:gd name="T1" fmla="*/ T0 w 20859"/>
                <a:gd name="T2" fmla="+- 0 11023 833"/>
                <a:gd name="T3" fmla="*/ 11023 h 20380"/>
                <a:gd name="T4" fmla="+- 0 10772 343"/>
                <a:gd name="T5" fmla="*/ T4 w 20859"/>
                <a:gd name="T6" fmla="+- 0 11023 833"/>
                <a:gd name="T7" fmla="*/ 11023 h 20380"/>
                <a:gd name="T8" fmla="+- 0 10772 343"/>
                <a:gd name="T9" fmla="*/ T8 w 20859"/>
                <a:gd name="T10" fmla="+- 0 11023 833"/>
                <a:gd name="T11" fmla="*/ 11023 h 20380"/>
                <a:gd name="T12" fmla="+- 0 10772 343"/>
                <a:gd name="T13" fmla="*/ T12 w 20859"/>
                <a:gd name="T14" fmla="+- 0 11023 833"/>
                <a:gd name="T15" fmla="*/ 11023 h 20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59" h="20380">
                  <a:moveTo>
                    <a:pt x="798" y="20340"/>
                  </a:moveTo>
                  <a:cubicBezTo>
                    <a:pt x="5746" y="17687"/>
                    <a:pt x="10694" y="14115"/>
                    <a:pt x="15392" y="9339"/>
                  </a:cubicBezTo>
                  <a:cubicBezTo>
                    <a:pt x="17165" y="7540"/>
                    <a:pt x="18918" y="5547"/>
                    <a:pt x="20554" y="3037"/>
                  </a:cubicBezTo>
                  <a:cubicBezTo>
                    <a:pt x="21257" y="1962"/>
                    <a:pt x="20615" y="-833"/>
                    <a:pt x="19912" y="241"/>
                  </a:cubicBezTo>
                  <a:cubicBezTo>
                    <a:pt x="16982" y="4732"/>
                    <a:pt x="13705" y="7734"/>
                    <a:pt x="10460" y="10388"/>
                  </a:cubicBezTo>
                  <a:cubicBezTo>
                    <a:pt x="7723" y="12626"/>
                    <a:pt x="4946" y="14555"/>
                    <a:pt x="2149" y="16237"/>
                  </a:cubicBezTo>
                  <a:cubicBezTo>
                    <a:pt x="1588" y="16574"/>
                    <a:pt x="1023" y="16910"/>
                    <a:pt x="457" y="17208"/>
                  </a:cubicBezTo>
                  <a:cubicBezTo>
                    <a:pt x="-343" y="17648"/>
                    <a:pt x="-7" y="20767"/>
                    <a:pt x="798" y="2034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7" name="AutoShape 41" descr="Freeform: Shape 47"/>
            <p:cNvSpPr>
              <a:spLocks/>
            </p:cNvSpPr>
            <p:nvPr/>
          </p:nvSpPr>
          <p:spPr bwMode="auto">
            <a:xfrm>
              <a:off x="3711572" y="7864174"/>
              <a:ext cx="542461" cy="467675"/>
            </a:xfrm>
            <a:custGeom>
              <a:avLst/>
              <a:gdLst>
                <a:gd name="T0" fmla="*/ 10800 w 21600"/>
                <a:gd name="T1" fmla="+- 0 11712 1824"/>
                <a:gd name="T2" fmla="*/ 11712 h 19776"/>
                <a:gd name="T3" fmla="*/ 10800 w 21600"/>
                <a:gd name="T4" fmla="+- 0 11712 1824"/>
                <a:gd name="T5" fmla="*/ 11712 h 19776"/>
                <a:gd name="T6" fmla="*/ 10800 w 21600"/>
                <a:gd name="T7" fmla="+- 0 11712 1824"/>
                <a:gd name="T8" fmla="*/ 11712 h 19776"/>
                <a:gd name="T9" fmla="*/ 10800 w 21600"/>
                <a:gd name="T10" fmla="+- 0 11712 1824"/>
                <a:gd name="T11" fmla="*/ 11712 h 1977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19776">
                  <a:moveTo>
                    <a:pt x="21600" y="2026"/>
                  </a:moveTo>
                  <a:cubicBezTo>
                    <a:pt x="12591" y="3221"/>
                    <a:pt x="0" y="19776"/>
                    <a:pt x="0" y="19776"/>
                  </a:cubicBezTo>
                  <a:lnTo>
                    <a:pt x="0" y="16035"/>
                  </a:lnTo>
                  <a:cubicBezTo>
                    <a:pt x="5631" y="9382"/>
                    <a:pt x="15932" y="-1824"/>
                    <a:pt x="19825" y="252"/>
                  </a:cubicBezTo>
                  <a:cubicBezTo>
                    <a:pt x="20452" y="590"/>
                    <a:pt x="21048" y="1202"/>
                    <a:pt x="21600" y="202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8" name="AutoShape 42" descr="Freeform: Shape 48"/>
            <p:cNvSpPr>
              <a:spLocks/>
            </p:cNvSpPr>
            <p:nvPr/>
          </p:nvSpPr>
          <p:spPr bwMode="auto">
            <a:xfrm>
              <a:off x="4553813" y="6051025"/>
              <a:ext cx="3219077" cy="2439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5195" y="8645"/>
                    <a:pt x="3994" y="4356"/>
                    <a:pt x="3994" y="4356"/>
                  </a:cubicBezTo>
                  <a:cubicBezTo>
                    <a:pt x="1883" y="7799"/>
                    <a:pt x="2379" y="10632"/>
                    <a:pt x="2379" y="10632"/>
                  </a:cubicBezTo>
                  <a:cubicBezTo>
                    <a:pt x="3243" y="16761"/>
                    <a:pt x="201" y="21600"/>
                    <a:pt x="201" y="21600"/>
                  </a:cubicBezTo>
                  <a:cubicBezTo>
                    <a:pt x="201" y="21600"/>
                    <a:pt x="137" y="21049"/>
                    <a:pt x="0" y="20308"/>
                  </a:cubicBezTo>
                  <a:cubicBezTo>
                    <a:pt x="961" y="18476"/>
                    <a:pt x="2310" y="14986"/>
                    <a:pt x="1792" y="10480"/>
                  </a:cubicBezTo>
                  <a:cubicBezTo>
                    <a:pt x="1547" y="8357"/>
                    <a:pt x="2339" y="5879"/>
                    <a:pt x="3541" y="3477"/>
                  </a:cubicBezTo>
                  <a:cubicBezTo>
                    <a:pt x="5354" y="4054"/>
                    <a:pt x="7505" y="4404"/>
                    <a:pt x="10043" y="4351"/>
                  </a:cubicBezTo>
                  <a:cubicBezTo>
                    <a:pt x="16336" y="4217"/>
                    <a:pt x="19775" y="1988"/>
                    <a:pt x="216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9" name="AutoShape 43" descr="Freeform: Shape 49"/>
            <p:cNvSpPr>
              <a:spLocks/>
            </p:cNvSpPr>
            <p:nvPr/>
          </p:nvSpPr>
          <p:spPr bwMode="auto">
            <a:xfrm>
              <a:off x="4382510" y="5410665"/>
              <a:ext cx="1884336" cy="489262"/>
            </a:xfrm>
            <a:custGeom>
              <a:avLst/>
              <a:gdLst>
                <a:gd name="T0" fmla="+- 0 10928 256"/>
                <a:gd name="T1" fmla="*/ T0 w 21344"/>
                <a:gd name="T2" fmla="*/ 9041 h 18082"/>
                <a:gd name="T3" fmla="+- 0 10928 256"/>
                <a:gd name="T4" fmla="*/ T3 w 21344"/>
                <a:gd name="T5" fmla="*/ 9041 h 18082"/>
                <a:gd name="T6" fmla="+- 0 10928 256"/>
                <a:gd name="T7" fmla="*/ T6 w 21344"/>
                <a:gd name="T8" fmla="*/ 9041 h 18082"/>
                <a:gd name="T9" fmla="+- 0 10928 256"/>
                <a:gd name="T10" fmla="*/ T9 w 21344"/>
                <a:gd name="T11" fmla="*/ 9041 h 1808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44" h="18082">
                  <a:moveTo>
                    <a:pt x="0" y="0"/>
                  </a:moveTo>
                  <a:cubicBezTo>
                    <a:pt x="0" y="0"/>
                    <a:pt x="8230" y="15000"/>
                    <a:pt x="21344" y="13923"/>
                  </a:cubicBezTo>
                  <a:cubicBezTo>
                    <a:pt x="21344" y="13923"/>
                    <a:pt x="16036" y="21600"/>
                    <a:pt x="7890" y="16093"/>
                  </a:cubicBezTo>
                  <a:cubicBezTo>
                    <a:pt x="-256" y="1058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0" name="AutoShape 44" descr="Freeform: Shape 50"/>
            <p:cNvSpPr>
              <a:spLocks/>
            </p:cNvSpPr>
            <p:nvPr/>
          </p:nvSpPr>
          <p:spPr bwMode="auto">
            <a:xfrm>
              <a:off x="4261172" y="5331522"/>
              <a:ext cx="2084190" cy="474872"/>
            </a:xfrm>
            <a:custGeom>
              <a:avLst/>
              <a:gdLst>
                <a:gd name="T0" fmla="+- 0 10824 104"/>
                <a:gd name="T1" fmla="*/ T0 w 21440"/>
                <a:gd name="T2" fmla="+- 0 11012 425"/>
                <a:gd name="T3" fmla="*/ 11012 h 21175"/>
                <a:gd name="T4" fmla="+- 0 10824 104"/>
                <a:gd name="T5" fmla="*/ T4 w 21440"/>
                <a:gd name="T6" fmla="+- 0 11012 425"/>
                <a:gd name="T7" fmla="*/ 11012 h 21175"/>
                <a:gd name="T8" fmla="+- 0 10824 104"/>
                <a:gd name="T9" fmla="*/ T8 w 21440"/>
                <a:gd name="T10" fmla="+- 0 11012 425"/>
                <a:gd name="T11" fmla="*/ 11012 h 21175"/>
                <a:gd name="T12" fmla="+- 0 10824 104"/>
                <a:gd name="T13" fmla="*/ T12 w 21440"/>
                <a:gd name="T14" fmla="+- 0 11012 425"/>
                <a:gd name="T15" fmla="*/ 11012 h 211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40" h="21175">
                  <a:moveTo>
                    <a:pt x="77" y="1423"/>
                  </a:moveTo>
                  <a:cubicBezTo>
                    <a:pt x="330" y="2185"/>
                    <a:pt x="603" y="2839"/>
                    <a:pt x="872" y="3481"/>
                  </a:cubicBezTo>
                  <a:cubicBezTo>
                    <a:pt x="1653" y="5341"/>
                    <a:pt x="2466" y="6955"/>
                    <a:pt x="3289" y="8419"/>
                  </a:cubicBezTo>
                  <a:cubicBezTo>
                    <a:pt x="4591" y="10729"/>
                    <a:pt x="5930" y="12643"/>
                    <a:pt x="7287" y="14239"/>
                  </a:cubicBezTo>
                  <a:cubicBezTo>
                    <a:pt x="9146" y="16423"/>
                    <a:pt x="11039" y="18013"/>
                    <a:pt x="12948" y="19123"/>
                  </a:cubicBezTo>
                  <a:cubicBezTo>
                    <a:pt x="15363" y="20533"/>
                    <a:pt x="17802" y="21169"/>
                    <a:pt x="20239" y="21175"/>
                  </a:cubicBezTo>
                  <a:cubicBezTo>
                    <a:pt x="20585" y="21175"/>
                    <a:pt x="20928" y="21163"/>
                    <a:pt x="21274" y="21139"/>
                  </a:cubicBezTo>
                  <a:cubicBezTo>
                    <a:pt x="21496" y="21121"/>
                    <a:pt x="21496" y="19621"/>
                    <a:pt x="21274" y="19639"/>
                  </a:cubicBezTo>
                  <a:cubicBezTo>
                    <a:pt x="18777" y="19813"/>
                    <a:pt x="16277" y="19351"/>
                    <a:pt x="13796" y="18091"/>
                  </a:cubicBezTo>
                  <a:cubicBezTo>
                    <a:pt x="11836" y="17095"/>
                    <a:pt x="9889" y="15589"/>
                    <a:pt x="7978" y="13477"/>
                  </a:cubicBezTo>
                  <a:cubicBezTo>
                    <a:pt x="6559" y="11911"/>
                    <a:pt x="5158" y="10015"/>
                    <a:pt x="3795" y="7699"/>
                  </a:cubicBezTo>
                  <a:cubicBezTo>
                    <a:pt x="2925" y="6223"/>
                    <a:pt x="2070" y="4567"/>
                    <a:pt x="1245" y="2659"/>
                  </a:cubicBezTo>
                  <a:cubicBezTo>
                    <a:pt x="1012" y="2119"/>
                    <a:pt x="781" y="1561"/>
                    <a:pt x="555" y="967"/>
                  </a:cubicBezTo>
                  <a:cubicBezTo>
                    <a:pt x="458" y="715"/>
                    <a:pt x="364" y="397"/>
                    <a:pt x="265" y="175"/>
                  </a:cubicBezTo>
                  <a:cubicBezTo>
                    <a:pt x="261" y="163"/>
                    <a:pt x="256" y="151"/>
                    <a:pt x="252" y="139"/>
                  </a:cubicBezTo>
                  <a:cubicBezTo>
                    <a:pt x="69" y="-425"/>
                    <a:pt x="-104" y="877"/>
                    <a:pt x="77" y="14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1" name="AutoShape 45" descr="Freeform: Shape 51"/>
            <p:cNvSpPr>
              <a:spLocks/>
            </p:cNvSpPr>
            <p:nvPr/>
          </p:nvSpPr>
          <p:spPr bwMode="auto">
            <a:xfrm>
              <a:off x="5017762" y="4748722"/>
              <a:ext cx="2127016" cy="395729"/>
            </a:xfrm>
            <a:custGeom>
              <a:avLst/>
              <a:gdLst>
                <a:gd name="T0" fmla="*/ 10800 w 21600"/>
                <a:gd name="T1" fmla="*/ 7817 h 15634"/>
                <a:gd name="T2" fmla="*/ 10800 w 21600"/>
                <a:gd name="T3" fmla="*/ 7817 h 15634"/>
                <a:gd name="T4" fmla="*/ 10800 w 21600"/>
                <a:gd name="T5" fmla="*/ 7817 h 15634"/>
                <a:gd name="T6" fmla="*/ 10800 w 21600"/>
                <a:gd name="T7" fmla="*/ 7817 h 15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5634">
                  <a:moveTo>
                    <a:pt x="21600" y="10258"/>
                  </a:moveTo>
                  <a:cubicBezTo>
                    <a:pt x="21600" y="10258"/>
                    <a:pt x="21600" y="10258"/>
                    <a:pt x="21599" y="10263"/>
                  </a:cubicBezTo>
                  <a:cubicBezTo>
                    <a:pt x="21558" y="10424"/>
                    <a:pt x="20204" y="15634"/>
                    <a:pt x="12428" y="15634"/>
                  </a:cubicBezTo>
                  <a:cubicBezTo>
                    <a:pt x="4652" y="15634"/>
                    <a:pt x="140" y="472"/>
                    <a:pt x="0" y="0"/>
                  </a:cubicBezTo>
                  <a:cubicBezTo>
                    <a:pt x="2558" y="4920"/>
                    <a:pt x="12293" y="21600"/>
                    <a:pt x="21600" y="10258"/>
                  </a:cubicBezTo>
                  <a:close/>
                </a:path>
              </a:pathLst>
            </a:custGeom>
            <a:solidFill>
              <a:srgbClr val="C66E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2" name="AutoShape 46" descr="Freeform: Shape 52"/>
            <p:cNvSpPr>
              <a:spLocks/>
            </p:cNvSpPr>
            <p:nvPr/>
          </p:nvSpPr>
          <p:spPr bwMode="auto">
            <a:xfrm>
              <a:off x="9421682" y="7655516"/>
              <a:ext cx="49966" cy="1172793"/>
            </a:xfrm>
            <a:custGeom>
              <a:avLst/>
              <a:gdLst>
                <a:gd name="T0" fmla="+- 0 11352 1317"/>
                <a:gd name="T1" fmla="*/ T0 w 20071"/>
                <a:gd name="T2" fmla="+- 0 10800 99"/>
                <a:gd name="T3" fmla="*/ 10800 h 21402"/>
                <a:gd name="T4" fmla="+- 0 11352 1317"/>
                <a:gd name="T5" fmla="*/ T4 w 20071"/>
                <a:gd name="T6" fmla="+- 0 10800 99"/>
                <a:gd name="T7" fmla="*/ 10800 h 21402"/>
                <a:gd name="T8" fmla="+- 0 11352 1317"/>
                <a:gd name="T9" fmla="*/ T8 w 20071"/>
                <a:gd name="T10" fmla="+- 0 10800 99"/>
                <a:gd name="T11" fmla="*/ 10800 h 21402"/>
                <a:gd name="T12" fmla="+- 0 11352 1317"/>
                <a:gd name="T13" fmla="*/ T12 w 20071"/>
                <a:gd name="T14" fmla="+- 0 10800 99"/>
                <a:gd name="T15" fmla="*/ 10800 h 21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71" h="21402">
                  <a:moveTo>
                    <a:pt x="20068" y="21106"/>
                  </a:moveTo>
                  <a:cubicBezTo>
                    <a:pt x="17121" y="15132"/>
                    <a:pt x="14012" y="9154"/>
                    <a:pt x="13637" y="3177"/>
                  </a:cubicBezTo>
                  <a:cubicBezTo>
                    <a:pt x="13583" y="2218"/>
                    <a:pt x="13583" y="1256"/>
                    <a:pt x="14012" y="296"/>
                  </a:cubicBezTo>
                  <a:cubicBezTo>
                    <a:pt x="14173" y="-99"/>
                    <a:pt x="774" y="-99"/>
                    <a:pt x="613" y="296"/>
                  </a:cubicBezTo>
                  <a:cubicBezTo>
                    <a:pt x="-1317" y="5210"/>
                    <a:pt x="1738" y="10130"/>
                    <a:pt x="3829" y="15044"/>
                  </a:cubicBezTo>
                  <a:cubicBezTo>
                    <a:pt x="4686" y="17064"/>
                    <a:pt x="5651" y="19086"/>
                    <a:pt x="6669" y="21106"/>
                  </a:cubicBezTo>
                  <a:cubicBezTo>
                    <a:pt x="6884" y="21501"/>
                    <a:pt x="20283" y="21501"/>
                    <a:pt x="20068" y="2110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3" name="AutoShape 47" descr="Freeform: Shape 53"/>
            <p:cNvSpPr>
              <a:spLocks/>
            </p:cNvSpPr>
            <p:nvPr/>
          </p:nvSpPr>
          <p:spPr bwMode="auto">
            <a:xfrm>
              <a:off x="3247628" y="7526005"/>
              <a:ext cx="42826" cy="870601"/>
            </a:xfrm>
            <a:custGeom>
              <a:avLst/>
              <a:gdLst>
                <a:gd name="T0" fmla="+- 0 10959 460"/>
                <a:gd name="T1" fmla="*/ T0 w 20998"/>
                <a:gd name="T2" fmla="+- 0 10800 132"/>
                <a:gd name="T3" fmla="*/ 10800 h 21336"/>
                <a:gd name="T4" fmla="+- 0 10959 460"/>
                <a:gd name="T5" fmla="*/ T4 w 20998"/>
                <a:gd name="T6" fmla="+- 0 10800 132"/>
                <a:gd name="T7" fmla="*/ 10800 h 21336"/>
                <a:gd name="T8" fmla="+- 0 10959 460"/>
                <a:gd name="T9" fmla="*/ T8 w 20998"/>
                <a:gd name="T10" fmla="+- 0 10800 132"/>
                <a:gd name="T11" fmla="*/ 10800 h 21336"/>
                <a:gd name="T12" fmla="+- 0 10959 460"/>
                <a:gd name="T13" fmla="*/ T12 w 20998"/>
                <a:gd name="T14" fmla="+- 0 10800 132"/>
                <a:gd name="T15" fmla="*/ 10800 h 213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98" h="21336">
                  <a:moveTo>
                    <a:pt x="20997" y="20941"/>
                  </a:moveTo>
                  <a:cubicBezTo>
                    <a:pt x="19364" y="14765"/>
                    <a:pt x="17303" y="8586"/>
                    <a:pt x="17943" y="2407"/>
                  </a:cubicBezTo>
                  <a:cubicBezTo>
                    <a:pt x="18013" y="1735"/>
                    <a:pt x="18013" y="1064"/>
                    <a:pt x="18653" y="395"/>
                  </a:cubicBezTo>
                  <a:cubicBezTo>
                    <a:pt x="19151" y="-132"/>
                    <a:pt x="1387" y="-132"/>
                    <a:pt x="890" y="395"/>
                  </a:cubicBezTo>
                  <a:cubicBezTo>
                    <a:pt x="-460" y="1955"/>
                    <a:pt x="108" y="3518"/>
                    <a:pt x="180" y="5077"/>
                  </a:cubicBezTo>
                  <a:cubicBezTo>
                    <a:pt x="392" y="8127"/>
                    <a:pt x="961" y="11181"/>
                    <a:pt x="1600" y="14231"/>
                  </a:cubicBezTo>
                  <a:cubicBezTo>
                    <a:pt x="2097" y="16469"/>
                    <a:pt x="2667" y="18703"/>
                    <a:pt x="3235" y="20941"/>
                  </a:cubicBezTo>
                  <a:cubicBezTo>
                    <a:pt x="3377" y="21468"/>
                    <a:pt x="21140" y="21468"/>
                    <a:pt x="20997" y="20941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4" name="AutoShape 48" descr="Freeform: Shape 54"/>
            <p:cNvSpPr>
              <a:spLocks/>
            </p:cNvSpPr>
            <p:nvPr/>
          </p:nvSpPr>
          <p:spPr bwMode="auto">
            <a:xfrm>
              <a:off x="7209015" y="11202670"/>
              <a:ext cx="1598831" cy="1194376"/>
            </a:xfrm>
            <a:custGeom>
              <a:avLst/>
              <a:gdLst>
                <a:gd name="T0" fmla="*/ 10800 w 21600"/>
                <a:gd name="T1" fmla="*/ 10242 h 20485"/>
                <a:gd name="T2" fmla="*/ 10800 w 21600"/>
                <a:gd name="T3" fmla="*/ 10242 h 20485"/>
                <a:gd name="T4" fmla="*/ 10800 w 21600"/>
                <a:gd name="T5" fmla="*/ 10242 h 20485"/>
                <a:gd name="T6" fmla="*/ 10800 w 21600"/>
                <a:gd name="T7" fmla="*/ 10242 h 20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485">
                  <a:moveTo>
                    <a:pt x="0" y="0"/>
                  </a:moveTo>
                  <a:cubicBezTo>
                    <a:pt x="0" y="0"/>
                    <a:pt x="6760" y="15511"/>
                    <a:pt x="12560" y="18556"/>
                  </a:cubicBezTo>
                  <a:cubicBezTo>
                    <a:pt x="18359" y="21600"/>
                    <a:pt x="21600" y="20131"/>
                    <a:pt x="21600" y="20131"/>
                  </a:cubicBezTo>
                  <a:cubicBezTo>
                    <a:pt x="21600" y="20131"/>
                    <a:pt x="9774" y="1492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5" name="AutoShape 49" descr="Freeform: Shape 55"/>
            <p:cNvSpPr>
              <a:spLocks/>
            </p:cNvSpPr>
            <p:nvPr/>
          </p:nvSpPr>
          <p:spPr bwMode="auto">
            <a:xfrm>
              <a:off x="7130503" y="11015599"/>
              <a:ext cx="1784410" cy="1345469"/>
            </a:xfrm>
            <a:custGeom>
              <a:avLst/>
              <a:gdLst>
                <a:gd name="T0" fmla="+- 0 10806 116"/>
                <a:gd name="T1" fmla="*/ T0 w 21380"/>
                <a:gd name="T2" fmla="+- 0 10827 157"/>
                <a:gd name="T3" fmla="*/ 10827 h 21340"/>
                <a:gd name="T4" fmla="+- 0 10806 116"/>
                <a:gd name="T5" fmla="*/ T4 w 21380"/>
                <a:gd name="T6" fmla="+- 0 10827 157"/>
                <a:gd name="T7" fmla="*/ 10827 h 21340"/>
                <a:gd name="T8" fmla="+- 0 10806 116"/>
                <a:gd name="T9" fmla="*/ T8 w 21380"/>
                <a:gd name="T10" fmla="+- 0 10827 157"/>
                <a:gd name="T11" fmla="*/ 10827 h 21340"/>
                <a:gd name="T12" fmla="+- 0 10806 116"/>
                <a:gd name="T13" fmla="*/ T12 w 21380"/>
                <a:gd name="T14" fmla="+- 0 10827 157"/>
                <a:gd name="T15" fmla="*/ 10827 h 2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80" h="21340">
                  <a:moveTo>
                    <a:pt x="39" y="380"/>
                  </a:moveTo>
                  <a:cubicBezTo>
                    <a:pt x="337" y="905"/>
                    <a:pt x="656" y="1410"/>
                    <a:pt x="976" y="1909"/>
                  </a:cubicBezTo>
                  <a:cubicBezTo>
                    <a:pt x="1816" y="3222"/>
                    <a:pt x="2700" y="4485"/>
                    <a:pt x="3612" y="5709"/>
                  </a:cubicBezTo>
                  <a:cubicBezTo>
                    <a:pt x="4947" y="7499"/>
                    <a:pt x="6350" y="9204"/>
                    <a:pt x="7813" y="10812"/>
                  </a:cubicBezTo>
                  <a:cubicBezTo>
                    <a:pt x="9587" y="12761"/>
                    <a:pt x="11448" y="14569"/>
                    <a:pt x="13400" y="16193"/>
                  </a:cubicBezTo>
                  <a:cubicBezTo>
                    <a:pt x="15563" y="17994"/>
                    <a:pt x="17836" y="19568"/>
                    <a:pt x="20205" y="20840"/>
                  </a:cubicBezTo>
                  <a:cubicBezTo>
                    <a:pt x="20514" y="21006"/>
                    <a:pt x="20826" y="21167"/>
                    <a:pt x="21138" y="21322"/>
                  </a:cubicBezTo>
                  <a:cubicBezTo>
                    <a:pt x="21380" y="21443"/>
                    <a:pt x="21484" y="20929"/>
                    <a:pt x="21244" y="20810"/>
                  </a:cubicBezTo>
                  <a:cubicBezTo>
                    <a:pt x="18843" y="19612"/>
                    <a:pt x="16537" y="18094"/>
                    <a:pt x="14341" y="16340"/>
                  </a:cubicBezTo>
                  <a:cubicBezTo>
                    <a:pt x="12351" y="14749"/>
                    <a:pt x="10449" y="12965"/>
                    <a:pt x="8642" y="11031"/>
                  </a:cubicBezTo>
                  <a:cubicBezTo>
                    <a:pt x="7139" y="9421"/>
                    <a:pt x="5698" y="7709"/>
                    <a:pt x="4325" y="5906"/>
                  </a:cubicBezTo>
                  <a:cubicBezTo>
                    <a:pt x="3348" y="4623"/>
                    <a:pt x="2404" y="3296"/>
                    <a:pt x="1506" y="1918"/>
                  </a:cubicBezTo>
                  <a:cubicBezTo>
                    <a:pt x="1238" y="1508"/>
                    <a:pt x="976" y="1094"/>
                    <a:pt x="718" y="673"/>
                  </a:cubicBezTo>
                  <a:cubicBezTo>
                    <a:pt x="641" y="546"/>
                    <a:pt x="563" y="419"/>
                    <a:pt x="488" y="291"/>
                  </a:cubicBezTo>
                  <a:cubicBezTo>
                    <a:pt x="462" y="249"/>
                    <a:pt x="438" y="206"/>
                    <a:pt x="412" y="164"/>
                  </a:cubicBezTo>
                  <a:cubicBezTo>
                    <a:pt x="390" y="125"/>
                    <a:pt x="444" y="210"/>
                    <a:pt x="396" y="136"/>
                  </a:cubicBezTo>
                  <a:cubicBezTo>
                    <a:pt x="391" y="128"/>
                    <a:pt x="387" y="119"/>
                    <a:pt x="382" y="113"/>
                  </a:cubicBezTo>
                  <a:cubicBezTo>
                    <a:pt x="231" y="-157"/>
                    <a:pt x="-116" y="106"/>
                    <a:pt x="39" y="38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6" name="AutoShape 50" descr="Freeform: Shape 56"/>
            <p:cNvSpPr>
              <a:spLocks/>
            </p:cNvSpPr>
            <p:nvPr/>
          </p:nvSpPr>
          <p:spPr bwMode="auto">
            <a:xfrm>
              <a:off x="4353959" y="9547812"/>
              <a:ext cx="1705898" cy="1136815"/>
            </a:xfrm>
            <a:custGeom>
              <a:avLst/>
              <a:gdLst>
                <a:gd name="T0" fmla="+- 0 10797 111"/>
                <a:gd name="T1" fmla="*/ T0 w 21372"/>
                <a:gd name="T2" fmla="+- 0 10854 206"/>
                <a:gd name="T3" fmla="*/ 10854 h 21297"/>
                <a:gd name="T4" fmla="+- 0 10797 111"/>
                <a:gd name="T5" fmla="*/ T4 w 21372"/>
                <a:gd name="T6" fmla="+- 0 10854 206"/>
                <a:gd name="T7" fmla="*/ 10854 h 21297"/>
                <a:gd name="T8" fmla="+- 0 10797 111"/>
                <a:gd name="T9" fmla="*/ T8 w 21372"/>
                <a:gd name="T10" fmla="+- 0 10854 206"/>
                <a:gd name="T11" fmla="*/ 10854 h 21297"/>
                <a:gd name="T12" fmla="+- 0 10797 111"/>
                <a:gd name="T13" fmla="*/ T12 w 21372"/>
                <a:gd name="T14" fmla="+- 0 10854 206"/>
                <a:gd name="T15" fmla="*/ 10854 h 212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72" h="21297">
                  <a:moveTo>
                    <a:pt x="258" y="21284"/>
                  </a:moveTo>
                  <a:cubicBezTo>
                    <a:pt x="3474" y="19937"/>
                    <a:pt x="6578" y="17998"/>
                    <a:pt x="9482" y="15537"/>
                  </a:cubicBezTo>
                  <a:cubicBezTo>
                    <a:pt x="12375" y="13087"/>
                    <a:pt x="15074" y="10118"/>
                    <a:pt x="17497" y="6717"/>
                  </a:cubicBezTo>
                  <a:cubicBezTo>
                    <a:pt x="18866" y="4795"/>
                    <a:pt x="20146" y="2732"/>
                    <a:pt x="21323" y="547"/>
                  </a:cubicBezTo>
                  <a:cubicBezTo>
                    <a:pt x="21489" y="237"/>
                    <a:pt x="21195" y="-206"/>
                    <a:pt x="21027" y="107"/>
                  </a:cubicBezTo>
                  <a:cubicBezTo>
                    <a:pt x="18951" y="3959"/>
                    <a:pt x="16558" y="7433"/>
                    <a:pt x="13920" y="10426"/>
                  </a:cubicBezTo>
                  <a:cubicBezTo>
                    <a:pt x="11294" y="13405"/>
                    <a:pt x="8430" y="15918"/>
                    <a:pt x="5407" y="17890"/>
                  </a:cubicBezTo>
                  <a:cubicBezTo>
                    <a:pt x="3701" y="19004"/>
                    <a:pt x="1941" y="19935"/>
                    <a:pt x="149" y="20686"/>
                  </a:cubicBezTo>
                  <a:cubicBezTo>
                    <a:pt x="-111" y="20793"/>
                    <a:pt x="-2" y="21394"/>
                    <a:pt x="258" y="2128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7" name="AutoShape 51" descr="Freeform: Shape 57"/>
            <p:cNvSpPr>
              <a:spLocks/>
            </p:cNvSpPr>
            <p:nvPr/>
          </p:nvSpPr>
          <p:spPr bwMode="auto">
            <a:xfrm>
              <a:off x="0" y="7936124"/>
              <a:ext cx="3269038" cy="1136815"/>
            </a:xfrm>
            <a:custGeom>
              <a:avLst/>
              <a:gdLst>
                <a:gd name="T0" fmla="*/ 10800 w 21600"/>
                <a:gd name="T1" fmla="*/ 7222 h 14445"/>
                <a:gd name="T2" fmla="*/ 10800 w 21600"/>
                <a:gd name="T3" fmla="*/ 7222 h 14445"/>
                <a:gd name="T4" fmla="*/ 10800 w 21600"/>
                <a:gd name="T5" fmla="*/ 7222 h 14445"/>
                <a:gd name="T6" fmla="*/ 10800 w 21600"/>
                <a:gd name="T7" fmla="*/ 7222 h 14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4445">
                  <a:moveTo>
                    <a:pt x="21600" y="5653"/>
                  </a:moveTo>
                  <a:cubicBezTo>
                    <a:pt x="17300" y="10264"/>
                    <a:pt x="6500" y="20195"/>
                    <a:pt x="1287" y="10019"/>
                  </a:cubicBezTo>
                  <a:cubicBezTo>
                    <a:pt x="434" y="8354"/>
                    <a:pt x="40" y="6249"/>
                    <a:pt x="0" y="3850"/>
                  </a:cubicBezTo>
                  <a:cubicBezTo>
                    <a:pt x="172" y="4227"/>
                    <a:pt x="8207" y="21600"/>
                    <a:pt x="21570" y="0"/>
                  </a:cubicBezTo>
                  <a:lnTo>
                    <a:pt x="21600" y="565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8" name="AutoShape 52" descr="Freeform: Shape 58"/>
            <p:cNvSpPr>
              <a:spLocks/>
            </p:cNvSpPr>
            <p:nvPr/>
          </p:nvSpPr>
          <p:spPr bwMode="auto">
            <a:xfrm>
              <a:off x="9443098" y="8504530"/>
              <a:ext cx="2526724" cy="741091"/>
            </a:xfrm>
            <a:custGeom>
              <a:avLst/>
              <a:gdLst>
                <a:gd name="T0" fmla="*/ 10800 w 21600"/>
                <a:gd name="T1" fmla="*/ 6205 h 12410"/>
                <a:gd name="T2" fmla="*/ 10800 w 21600"/>
                <a:gd name="T3" fmla="*/ 6205 h 12410"/>
                <a:gd name="T4" fmla="*/ 10800 w 21600"/>
                <a:gd name="T5" fmla="*/ 6205 h 12410"/>
                <a:gd name="T6" fmla="*/ 10800 w 21600"/>
                <a:gd name="T7" fmla="*/ 6205 h 1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2410">
                  <a:moveTo>
                    <a:pt x="21600" y="2586"/>
                  </a:moveTo>
                  <a:cubicBezTo>
                    <a:pt x="21418" y="3486"/>
                    <a:pt x="21184" y="4314"/>
                    <a:pt x="20895" y="5058"/>
                  </a:cubicBezTo>
                  <a:cubicBezTo>
                    <a:pt x="14477" y="21600"/>
                    <a:pt x="137" y="5058"/>
                    <a:pt x="137" y="5058"/>
                  </a:cubicBezTo>
                  <a:cubicBezTo>
                    <a:pt x="145" y="5794"/>
                    <a:pt x="154" y="6538"/>
                    <a:pt x="163" y="7296"/>
                  </a:cubicBezTo>
                  <a:lnTo>
                    <a:pt x="137" y="7130"/>
                  </a:lnTo>
                  <a:lnTo>
                    <a:pt x="0" y="0"/>
                  </a:lnTo>
                  <a:cubicBezTo>
                    <a:pt x="0" y="0"/>
                    <a:pt x="13494" y="13407"/>
                    <a:pt x="21600" y="2586"/>
                  </a:cubicBezTo>
                  <a:cubicBezTo>
                    <a:pt x="21599" y="2589"/>
                    <a:pt x="21600" y="2589"/>
                    <a:pt x="21600" y="258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9" name="AutoShape 53" descr="Freeform: Shape 59"/>
            <p:cNvSpPr>
              <a:spLocks/>
            </p:cNvSpPr>
            <p:nvPr/>
          </p:nvSpPr>
          <p:spPr bwMode="auto">
            <a:xfrm>
              <a:off x="6331087" y="4475311"/>
              <a:ext cx="835101" cy="201461"/>
            </a:xfrm>
            <a:custGeom>
              <a:avLst/>
              <a:gdLst>
                <a:gd name="T0" fmla="+- 0 10571 82"/>
                <a:gd name="T1" fmla="*/ T0 w 20978"/>
                <a:gd name="T2" fmla="+- 0 10756 1411"/>
                <a:gd name="T3" fmla="*/ 10756 h 18690"/>
                <a:gd name="T4" fmla="+- 0 10571 82"/>
                <a:gd name="T5" fmla="*/ T4 w 20978"/>
                <a:gd name="T6" fmla="+- 0 10756 1411"/>
                <a:gd name="T7" fmla="*/ 10756 h 18690"/>
                <a:gd name="T8" fmla="+- 0 10571 82"/>
                <a:gd name="T9" fmla="*/ T8 w 20978"/>
                <a:gd name="T10" fmla="+- 0 10756 1411"/>
                <a:gd name="T11" fmla="*/ 10756 h 18690"/>
                <a:gd name="T12" fmla="+- 0 10571 82"/>
                <a:gd name="T13" fmla="*/ T12 w 20978"/>
                <a:gd name="T14" fmla="+- 0 10756 1411"/>
                <a:gd name="T15" fmla="*/ 10756 h 18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78" h="18690">
                  <a:moveTo>
                    <a:pt x="611" y="17398"/>
                  </a:moveTo>
                  <a:cubicBezTo>
                    <a:pt x="5890" y="20189"/>
                    <a:pt x="11314" y="18472"/>
                    <a:pt x="16364" y="12112"/>
                  </a:cubicBezTo>
                  <a:cubicBezTo>
                    <a:pt x="17795" y="10309"/>
                    <a:pt x="19195" y="8135"/>
                    <a:pt x="20552" y="5665"/>
                  </a:cubicBezTo>
                  <a:cubicBezTo>
                    <a:pt x="21518" y="3899"/>
                    <a:pt x="20670" y="-1411"/>
                    <a:pt x="19707" y="355"/>
                  </a:cubicBezTo>
                  <a:cubicBezTo>
                    <a:pt x="15249" y="8518"/>
                    <a:pt x="10277" y="12705"/>
                    <a:pt x="5294" y="12594"/>
                  </a:cubicBezTo>
                  <a:cubicBezTo>
                    <a:pt x="3877" y="12569"/>
                    <a:pt x="2460" y="12211"/>
                    <a:pt x="1056" y="11470"/>
                  </a:cubicBezTo>
                  <a:cubicBezTo>
                    <a:pt x="608" y="11235"/>
                    <a:pt x="157" y="11878"/>
                    <a:pt x="26" y="13619"/>
                  </a:cubicBezTo>
                  <a:cubicBezTo>
                    <a:pt x="-82" y="15064"/>
                    <a:pt x="160" y="17151"/>
                    <a:pt x="611" y="17398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0" name="AutoShape 54" descr="Freeform: Shape 60"/>
            <p:cNvSpPr>
              <a:spLocks/>
            </p:cNvSpPr>
            <p:nvPr/>
          </p:nvSpPr>
          <p:spPr bwMode="auto">
            <a:xfrm>
              <a:off x="5381779" y="4216289"/>
              <a:ext cx="1341876" cy="223048"/>
            </a:xfrm>
            <a:custGeom>
              <a:avLst/>
              <a:gdLst>
                <a:gd name="T0" fmla="+- 0 10804 62"/>
                <a:gd name="T1" fmla="*/ T0 w 21485"/>
                <a:gd name="T2" fmla="+- 0 10541 413"/>
                <a:gd name="T3" fmla="*/ 10541 h 20256"/>
                <a:gd name="T4" fmla="+- 0 10804 62"/>
                <a:gd name="T5" fmla="*/ T4 w 21485"/>
                <a:gd name="T6" fmla="+- 0 10541 413"/>
                <a:gd name="T7" fmla="*/ 10541 h 20256"/>
                <a:gd name="T8" fmla="+- 0 10804 62"/>
                <a:gd name="T9" fmla="*/ T8 w 21485"/>
                <a:gd name="T10" fmla="+- 0 10541 413"/>
                <a:gd name="T11" fmla="*/ 10541 h 20256"/>
                <a:gd name="T12" fmla="+- 0 10804 62"/>
                <a:gd name="T13" fmla="*/ T12 w 21485"/>
                <a:gd name="T14" fmla="+- 0 10541 413"/>
                <a:gd name="T15" fmla="*/ 10541 h 20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5" h="20256">
                  <a:moveTo>
                    <a:pt x="393" y="5892"/>
                  </a:moveTo>
                  <a:cubicBezTo>
                    <a:pt x="5517" y="16344"/>
                    <a:pt x="11010" y="21187"/>
                    <a:pt x="16460" y="20108"/>
                  </a:cubicBezTo>
                  <a:cubicBezTo>
                    <a:pt x="18012" y="19796"/>
                    <a:pt x="19558" y="18981"/>
                    <a:pt x="21096" y="17747"/>
                  </a:cubicBezTo>
                  <a:cubicBezTo>
                    <a:pt x="21381" y="17519"/>
                    <a:pt x="21538" y="15493"/>
                    <a:pt x="21469" y="14079"/>
                  </a:cubicBezTo>
                  <a:cubicBezTo>
                    <a:pt x="21386" y="12365"/>
                    <a:pt x="21098" y="11766"/>
                    <a:pt x="20812" y="11993"/>
                  </a:cubicBezTo>
                  <a:cubicBezTo>
                    <a:pt x="15573" y="16201"/>
                    <a:pt x="10181" y="14630"/>
                    <a:pt x="5040" y="7570"/>
                  </a:cubicBezTo>
                  <a:cubicBezTo>
                    <a:pt x="3563" y="5544"/>
                    <a:pt x="2107" y="3051"/>
                    <a:pt x="677" y="139"/>
                  </a:cubicBezTo>
                  <a:cubicBezTo>
                    <a:pt x="406" y="-413"/>
                    <a:pt x="90" y="762"/>
                    <a:pt x="20" y="2224"/>
                  </a:cubicBezTo>
                  <a:cubicBezTo>
                    <a:pt x="-62" y="3890"/>
                    <a:pt x="121" y="5341"/>
                    <a:pt x="393" y="5892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1" name="AutoShape 55" descr="Freeform: Shape 61"/>
            <p:cNvSpPr>
              <a:spLocks/>
            </p:cNvSpPr>
            <p:nvPr/>
          </p:nvSpPr>
          <p:spPr bwMode="auto">
            <a:xfrm>
              <a:off x="4018493" y="5914317"/>
              <a:ext cx="1042095" cy="726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0"/>
                    <a:pt x="775" y="8030"/>
                    <a:pt x="72" y="21600"/>
                  </a:cubicBezTo>
                  <a:cubicBezTo>
                    <a:pt x="72" y="21600"/>
                    <a:pt x="2522" y="10475"/>
                    <a:pt x="5149" y="10475"/>
                  </a:cubicBezTo>
                  <a:cubicBezTo>
                    <a:pt x="7776" y="10475"/>
                    <a:pt x="13634" y="16947"/>
                    <a:pt x="21600" y="15631"/>
                  </a:cubicBezTo>
                  <a:cubicBezTo>
                    <a:pt x="21597" y="15635"/>
                    <a:pt x="8008" y="10574"/>
                    <a:pt x="0" y="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2" name="AutoShape 56" descr="Freeform: Shape 62"/>
            <p:cNvSpPr>
              <a:spLocks/>
            </p:cNvSpPr>
            <p:nvPr/>
          </p:nvSpPr>
          <p:spPr bwMode="auto">
            <a:xfrm>
              <a:off x="3939976" y="5835174"/>
              <a:ext cx="1584556" cy="697916"/>
            </a:xfrm>
            <a:custGeom>
              <a:avLst/>
              <a:gdLst>
                <a:gd name="T0" fmla="+- 0 10827 127"/>
                <a:gd name="T1" fmla="*/ T0 w 21400"/>
                <a:gd name="T2" fmla="+- 0 10931 331"/>
                <a:gd name="T3" fmla="*/ 10931 h 21201"/>
                <a:gd name="T4" fmla="+- 0 10827 127"/>
                <a:gd name="T5" fmla="*/ T4 w 21400"/>
                <a:gd name="T6" fmla="+- 0 10931 331"/>
                <a:gd name="T7" fmla="*/ 10931 h 21201"/>
                <a:gd name="T8" fmla="+- 0 10827 127"/>
                <a:gd name="T9" fmla="*/ T8 w 21400"/>
                <a:gd name="T10" fmla="+- 0 10931 331"/>
                <a:gd name="T11" fmla="*/ 10931 h 21201"/>
                <a:gd name="T12" fmla="+- 0 10827 127"/>
                <a:gd name="T13" fmla="*/ T12 w 21400"/>
                <a:gd name="T14" fmla="+- 0 10931 331"/>
                <a:gd name="T15" fmla="*/ 10931 h 212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0" h="21201">
                  <a:moveTo>
                    <a:pt x="53" y="883"/>
                  </a:moveTo>
                  <a:cubicBezTo>
                    <a:pt x="270" y="1480"/>
                    <a:pt x="519" y="2024"/>
                    <a:pt x="766" y="2561"/>
                  </a:cubicBezTo>
                  <a:cubicBezTo>
                    <a:pt x="1466" y="4077"/>
                    <a:pt x="2226" y="5460"/>
                    <a:pt x="3013" y="6747"/>
                  </a:cubicBezTo>
                  <a:cubicBezTo>
                    <a:pt x="4234" y="8747"/>
                    <a:pt x="5533" y="10501"/>
                    <a:pt x="6879" y="12050"/>
                  </a:cubicBezTo>
                  <a:cubicBezTo>
                    <a:pt x="8700" y="14143"/>
                    <a:pt x="10607" y="15853"/>
                    <a:pt x="12558" y="17228"/>
                  </a:cubicBezTo>
                  <a:cubicBezTo>
                    <a:pt x="15019" y="18962"/>
                    <a:pt x="17552" y="20148"/>
                    <a:pt x="20109" y="20906"/>
                  </a:cubicBezTo>
                  <a:cubicBezTo>
                    <a:pt x="20466" y="21011"/>
                    <a:pt x="20825" y="21108"/>
                    <a:pt x="21184" y="21196"/>
                  </a:cubicBezTo>
                  <a:cubicBezTo>
                    <a:pt x="21473" y="21269"/>
                    <a:pt x="21469" y="20261"/>
                    <a:pt x="21184" y="20188"/>
                  </a:cubicBezTo>
                  <a:cubicBezTo>
                    <a:pt x="18568" y="19535"/>
                    <a:pt x="15972" y="18430"/>
                    <a:pt x="13445" y="16776"/>
                  </a:cubicBezTo>
                  <a:cubicBezTo>
                    <a:pt x="11453" y="15470"/>
                    <a:pt x="9503" y="13824"/>
                    <a:pt x="7639" y="11776"/>
                  </a:cubicBezTo>
                  <a:cubicBezTo>
                    <a:pt x="6239" y="10239"/>
                    <a:pt x="4887" y="8481"/>
                    <a:pt x="3612" y="6472"/>
                  </a:cubicBezTo>
                  <a:cubicBezTo>
                    <a:pt x="2787" y="5174"/>
                    <a:pt x="1995" y="3766"/>
                    <a:pt x="1261" y="2222"/>
                  </a:cubicBezTo>
                  <a:cubicBezTo>
                    <a:pt x="954" y="1581"/>
                    <a:pt x="689" y="835"/>
                    <a:pt x="382" y="197"/>
                  </a:cubicBezTo>
                  <a:cubicBezTo>
                    <a:pt x="378" y="189"/>
                    <a:pt x="375" y="177"/>
                    <a:pt x="371" y="169"/>
                  </a:cubicBezTo>
                  <a:cubicBezTo>
                    <a:pt x="191" y="-331"/>
                    <a:pt x="-127" y="387"/>
                    <a:pt x="53" y="8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3" name="AutoShape 57" descr="Freeform: Shape 63"/>
            <p:cNvSpPr>
              <a:spLocks/>
            </p:cNvSpPr>
            <p:nvPr/>
          </p:nvSpPr>
          <p:spPr bwMode="auto">
            <a:xfrm>
              <a:off x="3997077" y="6079806"/>
              <a:ext cx="264095" cy="618773"/>
            </a:xfrm>
            <a:custGeom>
              <a:avLst/>
              <a:gdLst>
                <a:gd name="T0" fmla="+- 0 10481 102"/>
                <a:gd name="T1" fmla="*/ T0 w 20758"/>
                <a:gd name="T2" fmla="+- 0 10878 342"/>
                <a:gd name="T3" fmla="*/ 10878 h 21073"/>
                <a:gd name="T4" fmla="+- 0 10481 102"/>
                <a:gd name="T5" fmla="*/ T4 w 20758"/>
                <a:gd name="T6" fmla="+- 0 10878 342"/>
                <a:gd name="T7" fmla="*/ 10878 h 21073"/>
                <a:gd name="T8" fmla="+- 0 10481 102"/>
                <a:gd name="T9" fmla="*/ T8 w 20758"/>
                <a:gd name="T10" fmla="+- 0 10878 342"/>
                <a:gd name="T11" fmla="*/ 10878 h 21073"/>
                <a:gd name="T12" fmla="+- 0 10481 102"/>
                <a:gd name="T13" fmla="*/ T12 w 20758"/>
                <a:gd name="T14" fmla="+- 0 10878 342"/>
                <a:gd name="T15" fmla="*/ 10878 h 210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58" h="21073">
                  <a:moveTo>
                    <a:pt x="18235" y="250"/>
                  </a:moveTo>
                  <a:cubicBezTo>
                    <a:pt x="16077" y="1547"/>
                    <a:pt x="14172" y="2931"/>
                    <a:pt x="12372" y="4324"/>
                  </a:cubicBezTo>
                  <a:cubicBezTo>
                    <a:pt x="8424" y="7374"/>
                    <a:pt x="5077" y="10592"/>
                    <a:pt x="2782" y="13947"/>
                  </a:cubicBezTo>
                  <a:cubicBezTo>
                    <a:pt x="1319" y="16091"/>
                    <a:pt x="319" y="18294"/>
                    <a:pt x="3" y="20525"/>
                  </a:cubicBezTo>
                  <a:cubicBezTo>
                    <a:pt x="-102" y="21258"/>
                    <a:pt x="2530" y="21253"/>
                    <a:pt x="2635" y="20525"/>
                  </a:cubicBezTo>
                  <a:cubicBezTo>
                    <a:pt x="3582" y="13975"/>
                    <a:pt x="10361" y="7602"/>
                    <a:pt x="18466" y="2139"/>
                  </a:cubicBezTo>
                  <a:cubicBezTo>
                    <a:pt x="19130" y="1693"/>
                    <a:pt x="19793" y="1247"/>
                    <a:pt x="20519" y="819"/>
                  </a:cubicBezTo>
                  <a:cubicBezTo>
                    <a:pt x="21498" y="227"/>
                    <a:pt x="19224" y="-342"/>
                    <a:pt x="18235" y="2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4" name="AutoShape 58" descr="Freeform: Shape 64"/>
            <p:cNvSpPr>
              <a:spLocks/>
            </p:cNvSpPr>
            <p:nvPr/>
          </p:nvSpPr>
          <p:spPr bwMode="auto">
            <a:xfrm>
              <a:off x="4225482" y="6101388"/>
              <a:ext cx="78516" cy="410119"/>
            </a:xfrm>
            <a:custGeom>
              <a:avLst/>
              <a:gdLst>
                <a:gd name="T0" fmla="+- 0 10512 226"/>
                <a:gd name="T1" fmla="*/ T0 w 20573"/>
                <a:gd name="T2" fmla="+- 0 10895 468"/>
                <a:gd name="T3" fmla="*/ 10895 h 20854"/>
                <a:gd name="T4" fmla="+- 0 10512 226"/>
                <a:gd name="T5" fmla="*/ T4 w 20573"/>
                <a:gd name="T6" fmla="+- 0 10895 468"/>
                <a:gd name="T7" fmla="*/ 10895 h 20854"/>
                <a:gd name="T8" fmla="+- 0 10512 226"/>
                <a:gd name="T9" fmla="*/ T8 w 20573"/>
                <a:gd name="T10" fmla="+- 0 10895 468"/>
                <a:gd name="T11" fmla="*/ 10895 h 20854"/>
                <a:gd name="T12" fmla="+- 0 10512 226"/>
                <a:gd name="T13" fmla="*/ T12 w 20573"/>
                <a:gd name="T14" fmla="+- 0 10895 468"/>
                <a:gd name="T15" fmla="*/ 10895 h 208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73" h="20854">
                  <a:moveTo>
                    <a:pt x="11508" y="621"/>
                  </a:moveTo>
                  <a:cubicBezTo>
                    <a:pt x="7360" y="5702"/>
                    <a:pt x="3511" y="10805"/>
                    <a:pt x="1082" y="15927"/>
                  </a:cubicBezTo>
                  <a:cubicBezTo>
                    <a:pt x="447" y="17290"/>
                    <a:pt x="-226" y="18667"/>
                    <a:pt x="73" y="20029"/>
                  </a:cubicBezTo>
                  <a:cubicBezTo>
                    <a:pt x="335" y="21125"/>
                    <a:pt x="9677" y="21132"/>
                    <a:pt x="9416" y="20029"/>
                  </a:cubicBezTo>
                  <a:cubicBezTo>
                    <a:pt x="8780" y="17311"/>
                    <a:pt x="11022" y="14523"/>
                    <a:pt x="12704" y="11825"/>
                  </a:cubicBezTo>
                  <a:cubicBezTo>
                    <a:pt x="14535" y="8873"/>
                    <a:pt x="16703" y="5928"/>
                    <a:pt x="18983" y="2990"/>
                  </a:cubicBezTo>
                  <a:cubicBezTo>
                    <a:pt x="19469" y="2354"/>
                    <a:pt x="19992" y="1710"/>
                    <a:pt x="20515" y="1073"/>
                  </a:cubicBezTo>
                  <a:cubicBezTo>
                    <a:pt x="21374" y="-2"/>
                    <a:pt x="12405" y="-468"/>
                    <a:pt x="11508" y="62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5" name="Oval 59" descr="Freeform: Shape 65"/>
            <p:cNvSpPr>
              <a:spLocks/>
            </p:cNvSpPr>
            <p:nvPr/>
          </p:nvSpPr>
          <p:spPr bwMode="auto">
            <a:xfrm>
              <a:off x="498207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6" name="Oval 60" descr="Freeform: Shape 66"/>
            <p:cNvSpPr>
              <a:spLocks/>
            </p:cNvSpPr>
            <p:nvPr/>
          </p:nvSpPr>
          <p:spPr bwMode="auto">
            <a:xfrm>
              <a:off x="700916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7" name="AutoShape 61" descr="Freeform: Shape 67"/>
            <p:cNvSpPr>
              <a:spLocks/>
            </p:cNvSpPr>
            <p:nvPr/>
          </p:nvSpPr>
          <p:spPr bwMode="auto">
            <a:xfrm>
              <a:off x="2548139" y="4374580"/>
              <a:ext cx="385432" cy="338169"/>
            </a:xfrm>
            <a:custGeom>
              <a:avLst/>
              <a:gdLst>
                <a:gd name="T0" fmla="+- 0 10770 417"/>
                <a:gd name="T1" fmla="*/ T0 w 20707"/>
                <a:gd name="T2" fmla="+- 0 10639 345"/>
                <a:gd name="T3" fmla="*/ 10639 h 20589"/>
                <a:gd name="T4" fmla="+- 0 10770 417"/>
                <a:gd name="T5" fmla="*/ T4 w 20707"/>
                <a:gd name="T6" fmla="+- 0 10639 345"/>
                <a:gd name="T7" fmla="*/ 10639 h 20589"/>
                <a:gd name="T8" fmla="+- 0 10770 417"/>
                <a:gd name="T9" fmla="*/ T8 w 20707"/>
                <a:gd name="T10" fmla="+- 0 10639 345"/>
                <a:gd name="T11" fmla="*/ 10639 h 20589"/>
                <a:gd name="T12" fmla="+- 0 10770 417"/>
                <a:gd name="T13" fmla="*/ T12 w 20707"/>
                <a:gd name="T14" fmla="+- 0 10639 345"/>
                <a:gd name="T15" fmla="*/ 10639 h 205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07" h="20589">
                  <a:moveTo>
                    <a:pt x="1660" y="20063"/>
                  </a:moveTo>
                  <a:cubicBezTo>
                    <a:pt x="5355" y="11502"/>
                    <a:pt x="12078" y="4887"/>
                    <a:pt x="20079" y="2039"/>
                  </a:cubicBezTo>
                  <a:cubicBezTo>
                    <a:pt x="21183" y="1642"/>
                    <a:pt x="20711" y="-345"/>
                    <a:pt x="19600" y="52"/>
                  </a:cubicBezTo>
                  <a:cubicBezTo>
                    <a:pt x="11178" y="3049"/>
                    <a:pt x="4005" y="9987"/>
                    <a:pt x="106" y="19020"/>
                  </a:cubicBezTo>
                  <a:cubicBezTo>
                    <a:pt x="-417" y="20212"/>
                    <a:pt x="1144" y="21255"/>
                    <a:pt x="1660" y="2006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8" name="AutoShape 62" descr="Freeform: Shape 68"/>
            <p:cNvSpPr>
              <a:spLocks/>
            </p:cNvSpPr>
            <p:nvPr/>
          </p:nvSpPr>
          <p:spPr bwMode="auto">
            <a:xfrm>
              <a:off x="3012083" y="4849452"/>
              <a:ext cx="185579" cy="172681"/>
            </a:xfrm>
            <a:custGeom>
              <a:avLst/>
              <a:gdLst>
                <a:gd name="T0" fmla="+- 0 10804 223"/>
                <a:gd name="T1" fmla="*/ T0 w 21162"/>
                <a:gd name="T2" fmla="+- 0 10794 264"/>
                <a:gd name="T3" fmla="*/ 10794 h 21060"/>
                <a:gd name="T4" fmla="+- 0 10804 223"/>
                <a:gd name="T5" fmla="*/ T4 w 21162"/>
                <a:gd name="T6" fmla="+- 0 10794 264"/>
                <a:gd name="T7" fmla="*/ 10794 h 21060"/>
                <a:gd name="T8" fmla="+- 0 10804 223"/>
                <a:gd name="T9" fmla="*/ T8 w 21162"/>
                <a:gd name="T10" fmla="+- 0 10794 264"/>
                <a:gd name="T11" fmla="*/ 10794 h 21060"/>
                <a:gd name="T12" fmla="+- 0 10804 223"/>
                <a:gd name="T13" fmla="*/ T12 w 21162"/>
                <a:gd name="T14" fmla="+- 0 10794 264"/>
                <a:gd name="T15" fmla="*/ 10794 h 210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62" h="21060">
                  <a:moveTo>
                    <a:pt x="2427" y="20970"/>
                  </a:moveTo>
                  <a:cubicBezTo>
                    <a:pt x="10454" y="17894"/>
                    <a:pt x="17263" y="11442"/>
                    <a:pt x="20930" y="3095"/>
                  </a:cubicBezTo>
                  <a:cubicBezTo>
                    <a:pt x="21377" y="2081"/>
                    <a:pt x="21192" y="867"/>
                    <a:pt x="20237" y="268"/>
                  </a:cubicBezTo>
                  <a:cubicBezTo>
                    <a:pt x="19405" y="-264"/>
                    <a:pt x="18065" y="2"/>
                    <a:pt x="17618" y="1017"/>
                  </a:cubicBezTo>
                  <a:cubicBezTo>
                    <a:pt x="14382" y="8366"/>
                    <a:pt x="8543" y="14252"/>
                    <a:pt x="1410" y="16979"/>
                  </a:cubicBezTo>
                  <a:cubicBezTo>
                    <a:pt x="439" y="17345"/>
                    <a:pt x="-223" y="18393"/>
                    <a:pt x="70" y="19523"/>
                  </a:cubicBezTo>
                  <a:cubicBezTo>
                    <a:pt x="332" y="20538"/>
                    <a:pt x="1441" y="21336"/>
                    <a:pt x="2427" y="2097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9" name="AutoShape 63" descr="Freeform: Shape 69"/>
            <p:cNvSpPr>
              <a:spLocks/>
            </p:cNvSpPr>
            <p:nvPr/>
          </p:nvSpPr>
          <p:spPr bwMode="auto">
            <a:xfrm>
              <a:off x="9678637" y="4057999"/>
              <a:ext cx="371157" cy="402922"/>
            </a:xfrm>
            <a:custGeom>
              <a:avLst/>
              <a:gdLst>
                <a:gd name="T0" fmla="+- 0 10796 302"/>
                <a:gd name="T1" fmla="*/ T0 w 20988"/>
                <a:gd name="T2" fmla="+- 0 10593 55"/>
                <a:gd name="T3" fmla="*/ 10593 h 21077"/>
                <a:gd name="T4" fmla="+- 0 10796 302"/>
                <a:gd name="T5" fmla="*/ T4 w 20988"/>
                <a:gd name="T6" fmla="+- 0 10593 55"/>
                <a:gd name="T7" fmla="*/ 10593 h 21077"/>
                <a:gd name="T8" fmla="+- 0 10796 302"/>
                <a:gd name="T9" fmla="*/ T8 w 20988"/>
                <a:gd name="T10" fmla="+- 0 10593 55"/>
                <a:gd name="T11" fmla="*/ 10593 h 21077"/>
                <a:gd name="T12" fmla="+- 0 10796 302"/>
                <a:gd name="T13" fmla="*/ T12 w 20988"/>
                <a:gd name="T14" fmla="+- 0 10593 55"/>
                <a:gd name="T15" fmla="*/ 10593 h 210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88" h="21077">
                  <a:moveTo>
                    <a:pt x="908" y="1772"/>
                  </a:moveTo>
                  <a:cubicBezTo>
                    <a:pt x="11326" y="2291"/>
                    <a:pt x="16475" y="12305"/>
                    <a:pt x="19128" y="20458"/>
                  </a:cubicBezTo>
                  <a:cubicBezTo>
                    <a:pt x="19484" y="21545"/>
                    <a:pt x="21298" y="21083"/>
                    <a:pt x="20943" y="19988"/>
                  </a:cubicBezTo>
                  <a:cubicBezTo>
                    <a:pt x="19347" y="15106"/>
                    <a:pt x="17321" y="10201"/>
                    <a:pt x="13715" y="6299"/>
                  </a:cubicBezTo>
                  <a:cubicBezTo>
                    <a:pt x="10464" y="2781"/>
                    <a:pt x="5928" y="258"/>
                    <a:pt x="908" y="2"/>
                  </a:cubicBezTo>
                  <a:cubicBezTo>
                    <a:pt x="-302" y="-55"/>
                    <a:pt x="-302" y="1715"/>
                    <a:pt x="908" y="1772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0" name="AutoShape 64" descr="Freeform: Shape 70"/>
            <p:cNvSpPr>
              <a:spLocks/>
            </p:cNvSpPr>
            <p:nvPr/>
          </p:nvSpPr>
          <p:spPr bwMode="auto">
            <a:xfrm>
              <a:off x="9321755" y="4446530"/>
              <a:ext cx="278370" cy="402922"/>
            </a:xfrm>
            <a:custGeom>
              <a:avLst/>
              <a:gdLst>
                <a:gd name="T0" fmla="+- 0 10708 536"/>
                <a:gd name="T1" fmla="*/ T0 w 20344"/>
                <a:gd name="T2" fmla="+- 0 10806 553"/>
                <a:gd name="T3" fmla="*/ 10806 h 20507"/>
                <a:gd name="T4" fmla="+- 0 10708 536"/>
                <a:gd name="T5" fmla="*/ T4 w 20344"/>
                <a:gd name="T6" fmla="+- 0 10806 553"/>
                <a:gd name="T7" fmla="*/ 10806 h 20507"/>
                <a:gd name="T8" fmla="+- 0 10708 536"/>
                <a:gd name="T9" fmla="*/ T8 w 20344"/>
                <a:gd name="T10" fmla="+- 0 10806 553"/>
                <a:gd name="T11" fmla="*/ 10806 h 20507"/>
                <a:gd name="T12" fmla="+- 0 10708 536"/>
                <a:gd name="T13" fmla="*/ T12 w 20344"/>
                <a:gd name="T14" fmla="+- 0 10806 553"/>
                <a:gd name="T15" fmla="*/ 10806 h 20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44" h="20507">
                  <a:moveTo>
                    <a:pt x="130" y="1304"/>
                  </a:moveTo>
                  <a:cubicBezTo>
                    <a:pt x="4792" y="8238"/>
                    <a:pt x="10940" y="14629"/>
                    <a:pt x="18313" y="20242"/>
                  </a:cubicBezTo>
                  <a:cubicBezTo>
                    <a:pt x="19375" y="21047"/>
                    <a:pt x="21064" y="19836"/>
                    <a:pt x="20012" y="19031"/>
                  </a:cubicBezTo>
                  <a:cubicBezTo>
                    <a:pt x="12773" y="13521"/>
                    <a:pt x="6780" y="7248"/>
                    <a:pt x="2205" y="438"/>
                  </a:cubicBezTo>
                  <a:cubicBezTo>
                    <a:pt x="1539" y="-553"/>
                    <a:pt x="-536" y="314"/>
                    <a:pt x="130" y="130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1" name="AutoShape 65" descr="Freeform: Shape 71"/>
            <p:cNvSpPr>
              <a:spLocks/>
            </p:cNvSpPr>
            <p:nvPr/>
          </p:nvSpPr>
          <p:spPr bwMode="auto">
            <a:xfrm>
              <a:off x="8950598" y="4863842"/>
              <a:ext cx="114202" cy="179878"/>
            </a:xfrm>
            <a:custGeom>
              <a:avLst/>
              <a:gdLst>
                <a:gd name="T0" fmla="+- 0 10033 230"/>
                <a:gd name="T1" fmla="*/ T0 w 19607"/>
                <a:gd name="T2" fmla="+- 0 10337 192"/>
                <a:gd name="T3" fmla="*/ 10337 h 20291"/>
                <a:gd name="T4" fmla="+- 0 10033 230"/>
                <a:gd name="T5" fmla="*/ T4 w 19607"/>
                <a:gd name="T6" fmla="+- 0 10337 192"/>
                <a:gd name="T7" fmla="*/ 10337 h 20291"/>
                <a:gd name="T8" fmla="+- 0 10033 230"/>
                <a:gd name="T9" fmla="*/ T8 w 19607"/>
                <a:gd name="T10" fmla="+- 0 10337 192"/>
                <a:gd name="T11" fmla="*/ 10337 h 20291"/>
                <a:gd name="T12" fmla="+- 0 10033 230"/>
                <a:gd name="T13" fmla="*/ T12 w 19607"/>
                <a:gd name="T14" fmla="+- 0 10337 192"/>
                <a:gd name="T15" fmla="*/ 10337 h 202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07" h="20291">
                  <a:moveTo>
                    <a:pt x="66" y="2323"/>
                  </a:moveTo>
                  <a:cubicBezTo>
                    <a:pt x="2112" y="8936"/>
                    <a:pt x="7319" y="15076"/>
                    <a:pt x="14753" y="19766"/>
                  </a:cubicBezTo>
                  <a:cubicBezTo>
                    <a:pt x="17368" y="21408"/>
                    <a:pt x="21370" y="18819"/>
                    <a:pt x="18755" y="17162"/>
                  </a:cubicBezTo>
                  <a:cubicBezTo>
                    <a:pt x="11957" y="12886"/>
                    <a:pt x="7387" y="7368"/>
                    <a:pt x="5522" y="1347"/>
                  </a:cubicBezTo>
                  <a:cubicBezTo>
                    <a:pt x="5227" y="370"/>
                    <a:pt x="3430" y="-192"/>
                    <a:pt x="2044" y="60"/>
                  </a:cubicBezTo>
                  <a:cubicBezTo>
                    <a:pt x="475" y="341"/>
                    <a:pt x="-230" y="1347"/>
                    <a:pt x="66" y="23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cxnSp>
        <p:nvCxnSpPr>
          <p:cNvPr id="102" name="Straight Connector 16"/>
          <p:cNvCxnSpPr>
            <a:cxnSpLocks/>
            <a:endCxn id="107" idx="3"/>
          </p:cNvCxnSpPr>
          <p:nvPr/>
        </p:nvCxnSpPr>
        <p:spPr>
          <a:xfrm flipH="1" flipV="1">
            <a:off x="5022850" y="4010025"/>
            <a:ext cx="427038" cy="1333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7"/>
          <p:cNvCxnSpPr>
            <a:cxnSpLocks/>
            <a:endCxn id="106" idx="3"/>
          </p:cNvCxnSpPr>
          <p:nvPr/>
        </p:nvCxnSpPr>
        <p:spPr>
          <a:xfrm flipH="1">
            <a:off x="5564188" y="2705100"/>
            <a:ext cx="1308100" cy="4921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8"/>
          <p:cNvCxnSpPr>
            <a:cxnSpLocks/>
            <a:stCxn id="111" idx="2"/>
            <a:endCxn id="105" idx="3"/>
          </p:cNvCxnSpPr>
          <p:nvPr/>
        </p:nvCxnSpPr>
        <p:spPr>
          <a:xfrm flipH="1">
            <a:off x="5149850" y="1659374"/>
            <a:ext cx="618849" cy="14720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1"/>
          <p:cNvSpPr txBox="1"/>
          <p:nvPr/>
        </p:nvSpPr>
        <p:spPr>
          <a:xfrm>
            <a:off x="1641475" y="1544638"/>
            <a:ext cx="3508375" cy="5238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غسل اليدين بالصابون</a:t>
            </a:r>
            <a:endParaRPr lang="ko-KR" alt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6" name="TextBox 12"/>
          <p:cNvSpPr txBox="1"/>
          <p:nvPr/>
        </p:nvSpPr>
        <p:spPr>
          <a:xfrm>
            <a:off x="668338" y="2492375"/>
            <a:ext cx="4895850" cy="523875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لمس العينين وال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أ</a:t>
            </a: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نف بيد ملوث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ة</a:t>
            </a:r>
            <a:endParaRPr lang="ko-KR" alt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7" name="TextBox 13"/>
          <p:cNvSpPr txBox="1"/>
          <p:nvPr/>
        </p:nvSpPr>
        <p:spPr>
          <a:xfrm>
            <a:off x="2022475" y="3532188"/>
            <a:ext cx="3000375" cy="95408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الا</a:t>
            </a: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تصال المباشر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مع ا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لآ</a:t>
            </a: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خرين</a:t>
            </a:r>
            <a:endParaRPr lang="ko-KR" alt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cxnSp>
        <p:nvCxnSpPr>
          <p:cNvPr id="108" name="Straight Connector 16"/>
          <p:cNvCxnSpPr>
            <a:cxnSpLocks/>
            <a:endCxn id="109" idx="3"/>
          </p:cNvCxnSpPr>
          <p:nvPr/>
        </p:nvCxnSpPr>
        <p:spPr>
          <a:xfrm flipH="1" flipV="1">
            <a:off x="5273675" y="5724525"/>
            <a:ext cx="41275" cy="3857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20"/>
          <p:cNvSpPr txBox="1"/>
          <p:nvPr/>
        </p:nvSpPr>
        <p:spPr>
          <a:xfrm>
            <a:off x="1443038" y="5462588"/>
            <a:ext cx="3830637" cy="523875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لا تشارك كمامتك مع ا</a:t>
            </a:r>
            <a:r>
              <a:rPr lang="ar-AE" altLang="ko-KR" sz="2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لآ</a:t>
            </a:r>
            <a:r>
              <a:rPr lang="ar-SA" altLang="ko-KR" sz="2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خرين</a:t>
            </a:r>
            <a:endParaRPr lang="ko-KR" alt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  <a:sym typeface="Arial"/>
            </a:endParaRPr>
          </a:p>
        </p:txBody>
      </p:sp>
      <p:grpSp>
        <p:nvGrpSpPr>
          <p:cNvPr id="10252" name="مجموعة 7"/>
          <p:cNvGrpSpPr>
            <a:grpSpLocks/>
          </p:cNvGrpSpPr>
          <p:nvPr/>
        </p:nvGrpSpPr>
        <p:grpSpPr bwMode="auto">
          <a:xfrm>
            <a:off x="5702024" y="900549"/>
            <a:ext cx="1668462" cy="1341437"/>
            <a:chOff x="7712348" y="1698069"/>
            <a:chExt cx="926387" cy="811043"/>
          </a:xfrm>
        </p:grpSpPr>
        <p:sp>
          <p:nvSpPr>
            <p:cNvPr id="111" name="Oval 5"/>
            <p:cNvSpPr/>
            <p:nvPr/>
          </p:nvSpPr>
          <p:spPr>
            <a:xfrm>
              <a:off x="7749368" y="1804608"/>
              <a:ext cx="704266" cy="7045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3" name="صورة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70" t="20784" r="6985" b="67439"/>
            <a:stretch>
              <a:fillRect/>
            </a:stretch>
          </p:blipFill>
          <p:spPr bwMode="auto">
            <a:xfrm>
              <a:off x="7712348" y="1698069"/>
              <a:ext cx="926387" cy="80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3" name="مجموعة 6"/>
          <p:cNvGrpSpPr>
            <a:grpSpLocks/>
          </p:cNvGrpSpPr>
          <p:nvPr/>
        </p:nvGrpSpPr>
        <p:grpSpPr bwMode="auto">
          <a:xfrm>
            <a:off x="6502400" y="2039938"/>
            <a:ext cx="1931988" cy="1187450"/>
            <a:chOff x="7630537" y="2802645"/>
            <a:chExt cx="1069389" cy="801648"/>
          </a:xfrm>
        </p:grpSpPr>
        <p:sp>
          <p:nvSpPr>
            <p:cNvPr id="114" name="Oval 8"/>
            <p:cNvSpPr/>
            <p:nvPr/>
          </p:nvSpPr>
          <p:spPr>
            <a:xfrm>
              <a:off x="7749242" y="2899760"/>
              <a:ext cx="704533" cy="704533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1" name="صورة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9" t="17992" r="32091" b="68086"/>
            <a:stretch>
              <a:fillRect/>
            </a:stretch>
          </p:blipFill>
          <p:spPr bwMode="auto">
            <a:xfrm>
              <a:off x="7630537" y="2802645"/>
              <a:ext cx="1069389" cy="78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4" name="مجموعة 3"/>
          <p:cNvGrpSpPr>
            <a:grpSpLocks/>
          </p:cNvGrpSpPr>
          <p:nvPr/>
        </p:nvGrpSpPr>
        <p:grpSpPr bwMode="auto">
          <a:xfrm>
            <a:off x="5168900" y="3517900"/>
            <a:ext cx="1679575" cy="1250950"/>
            <a:chOff x="7573876" y="3994941"/>
            <a:chExt cx="1052921" cy="704533"/>
          </a:xfrm>
        </p:grpSpPr>
        <p:sp>
          <p:nvSpPr>
            <p:cNvPr id="117" name="Oval 11"/>
            <p:cNvSpPr/>
            <p:nvPr/>
          </p:nvSpPr>
          <p:spPr>
            <a:xfrm>
              <a:off x="7749242" y="3994941"/>
              <a:ext cx="704533" cy="704533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 dirty="0">
                <a:solidFill>
                  <a:prstClr val="white"/>
                </a:solidFill>
                <a:sym typeface="Arial"/>
              </a:endParaRPr>
            </a:p>
          </p:txBody>
        </p:sp>
        <p:grpSp>
          <p:nvGrpSpPr>
            <p:cNvPr id="10364" name="Group 5"/>
            <p:cNvGrpSpPr>
              <a:grpSpLocks/>
            </p:cNvGrpSpPr>
            <p:nvPr/>
          </p:nvGrpSpPr>
          <p:grpSpPr bwMode="auto">
            <a:xfrm>
              <a:off x="7573876" y="4111111"/>
              <a:ext cx="436196" cy="539477"/>
              <a:chOff x="-1" y="-1"/>
              <a:chExt cx="6338980" cy="7316172"/>
            </a:xfrm>
          </p:grpSpPr>
          <p:sp>
            <p:nvSpPr>
              <p:cNvPr id="134" name="AutoShape 6" descr="Freeform: Shape 38"/>
              <p:cNvSpPr>
                <a:spLocks/>
              </p:cNvSpPr>
              <p:nvPr/>
            </p:nvSpPr>
            <p:spPr bwMode="auto">
              <a:xfrm>
                <a:off x="-1" y="816"/>
                <a:ext cx="6045390" cy="7311452"/>
              </a:xfrm>
              <a:custGeom>
                <a:avLst/>
                <a:gdLst>
                  <a:gd name="T0" fmla="+- 0 12000 2416"/>
                  <a:gd name="T1" fmla="*/ T0 w 19168"/>
                  <a:gd name="T2" fmla="+- 0 10950 1167"/>
                  <a:gd name="T3" fmla="*/ 10950 h 19567"/>
                  <a:gd name="T4" fmla="+- 0 12000 2416"/>
                  <a:gd name="T5" fmla="*/ T4 w 19168"/>
                  <a:gd name="T6" fmla="+- 0 10950 1167"/>
                  <a:gd name="T7" fmla="*/ 10950 h 19567"/>
                  <a:gd name="T8" fmla="+- 0 12000 2416"/>
                  <a:gd name="T9" fmla="*/ T8 w 19168"/>
                  <a:gd name="T10" fmla="+- 0 10950 1167"/>
                  <a:gd name="T11" fmla="*/ 10950 h 19567"/>
                  <a:gd name="T12" fmla="+- 0 12000 2416"/>
                  <a:gd name="T13" fmla="*/ T12 w 19168"/>
                  <a:gd name="T14" fmla="+- 0 10950 1167"/>
                  <a:gd name="T15" fmla="*/ 10950 h 195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168" h="19567">
                    <a:moveTo>
                      <a:pt x="19118" y="3674"/>
                    </a:moveTo>
                    <a:cubicBezTo>
                      <a:pt x="19012" y="4310"/>
                      <a:pt x="18742" y="4817"/>
                      <a:pt x="18369" y="5224"/>
                    </a:cubicBezTo>
                    <a:cubicBezTo>
                      <a:pt x="16895" y="6838"/>
                      <a:pt x="13821" y="6894"/>
                      <a:pt x="12995" y="7208"/>
                    </a:cubicBezTo>
                    <a:cubicBezTo>
                      <a:pt x="11851" y="7642"/>
                      <a:pt x="11651" y="9742"/>
                      <a:pt x="11565" y="9235"/>
                    </a:cubicBezTo>
                    <a:cubicBezTo>
                      <a:pt x="11479" y="8728"/>
                      <a:pt x="9707" y="7763"/>
                      <a:pt x="9163" y="9307"/>
                    </a:cubicBezTo>
                    <a:cubicBezTo>
                      <a:pt x="8620" y="10852"/>
                      <a:pt x="10736" y="11962"/>
                      <a:pt x="10736" y="11962"/>
                    </a:cubicBezTo>
                    <a:cubicBezTo>
                      <a:pt x="10844" y="12855"/>
                      <a:pt x="10733" y="13670"/>
                      <a:pt x="10467" y="14410"/>
                    </a:cubicBezTo>
                    <a:cubicBezTo>
                      <a:pt x="10190" y="15181"/>
                      <a:pt x="9746" y="15871"/>
                      <a:pt x="9209" y="16481"/>
                    </a:cubicBezTo>
                    <a:cubicBezTo>
                      <a:pt x="8090" y="17753"/>
                      <a:pt x="6571" y="18677"/>
                      <a:pt x="5332" y="19275"/>
                    </a:cubicBezTo>
                    <a:cubicBezTo>
                      <a:pt x="2930" y="20433"/>
                      <a:pt x="-2416" y="17947"/>
                      <a:pt x="1244" y="15244"/>
                    </a:cubicBezTo>
                    <a:cubicBezTo>
                      <a:pt x="4903" y="12541"/>
                      <a:pt x="5017" y="8607"/>
                      <a:pt x="5017" y="8607"/>
                    </a:cubicBezTo>
                    <a:cubicBezTo>
                      <a:pt x="5017" y="8607"/>
                      <a:pt x="3273" y="6797"/>
                      <a:pt x="4503" y="3974"/>
                    </a:cubicBezTo>
                    <a:cubicBezTo>
                      <a:pt x="7076" y="-1167"/>
                      <a:pt x="18770" y="-974"/>
                      <a:pt x="19142" y="2574"/>
                    </a:cubicBezTo>
                    <a:cubicBezTo>
                      <a:pt x="19184" y="2978"/>
                      <a:pt x="19174" y="3343"/>
                      <a:pt x="19118" y="367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5" name="AutoShape 7" descr="Freeform: Shape 39"/>
              <p:cNvSpPr>
                <a:spLocks/>
              </p:cNvSpPr>
              <p:nvPr/>
            </p:nvSpPr>
            <p:spPr bwMode="auto">
              <a:xfrm>
                <a:off x="2863605" y="1952965"/>
                <a:ext cx="3123934" cy="3576907"/>
              </a:xfrm>
              <a:custGeom>
                <a:avLst/>
                <a:gdLst>
                  <a:gd name="T0" fmla="+- 0 11200 940"/>
                  <a:gd name="T1" fmla="*/ T0 w 20521"/>
                  <a:gd name="T2" fmla="*/ 10735 h 21471"/>
                  <a:gd name="T3" fmla="+- 0 11200 940"/>
                  <a:gd name="T4" fmla="*/ T3 w 20521"/>
                  <a:gd name="T5" fmla="*/ 10735 h 21471"/>
                  <a:gd name="T6" fmla="+- 0 11200 940"/>
                  <a:gd name="T7" fmla="*/ T6 w 20521"/>
                  <a:gd name="T8" fmla="*/ 10735 h 21471"/>
                  <a:gd name="T9" fmla="+- 0 11200 940"/>
                  <a:gd name="T10" fmla="*/ T9 w 20521"/>
                  <a:gd name="T11" fmla="*/ 10735 h 2147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1">
                    <a:moveTo>
                      <a:pt x="20087" y="12312"/>
                    </a:moveTo>
                    <a:lnTo>
                      <a:pt x="19220" y="13380"/>
                    </a:lnTo>
                    <a:cubicBezTo>
                      <a:pt x="19220" y="13380"/>
                      <a:pt x="18428" y="17131"/>
                      <a:pt x="15377" y="20024"/>
                    </a:cubicBezTo>
                    <a:cubicBezTo>
                      <a:pt x="14344" y="21006"/>
                      <a:pt x="12573" y="21385"/>
                      <a:pt x="10685" y="21457"/>
                    </a:cubicBezTo>
                    <a:cubicBezTo>
                      <a:pt x="7007" y="21600"/>
                      <a:pt x="2883" y="20579"/>
                      <a:pt x="2883" y="20579"/>
                    </a:cubicBezTo>
                    <a:cubicBezTo>
                      <a:pt x="3433" y="18921"/>
                      <a:pt x="3664" y="17094"/>
                      <a:pt x="3440" y="15094"/>
                    </a:cubicBezTo>
                    <a:cubicBezTo>
                      <a:pt x="3440" y="15094"/>
                      <a:pt x="-940" y="12607"/>
                      <a:pt x="184" y="9147"/>
                    </a:cubicBezTo>
                    <a:cubicBezTo>
                      <a:pt x="1309" y="5687"/>
                      <a:pt x="4979" y="7849"/>
                      <a:pt x="5156" y="8985"/>
                    </a:cubicBezTo>
                    <a:cubicBezTo>
                      <a:pt x="5334" y="10120"/>
                      <a:pt x="5748" y="5416"/>
                      <a:pt x="8116" y="4443"/>
                    </a:cubicBezTo>
                    <a:cubicBezTo>
                      <a:pt x="9827" y="3740"/>
                      <a:pt x="16190" y="3615"/>
                      <a:pt x="19242" y="0"/>
                    </a:cubicBezTo>
                    <a:cubicBezTo>
                      <a:pt x="19468" y="931"/>
                      <a:pt x="19596" y="3405"/>
                      <a:pt x="19666" y="5557"/>
                    </a:cubicBezTo>
                    <a:cubicBezTo>
                      <a:pt x="19731" y="7527"/>
                      <a:pt x="19747" y="9228"/>
                      <a:pt x="19747" y="9228"/>
                    </a:cubicBezTo>
                    <a:lnTo>
                      <a:pt x="20287" y="10209"/>
                    </a:lnTo>
                    <a:cubicBezTo>
                      <a:pt x="20660" y="10889"/>
                      <a:pt x="20583" y="11702"/>
                      <a:pt x="20087" y="12312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6" name="AutoShape 8" descr="Freeform: Shape 40"/>
              <p:cNvSpPr>
                <a:spLocks/>
              </p:cNvSpPr>
              <p:nvPr/>
            </p:nvSpPr>
            <p:spPr bwMode="auto">
              <a:xfrm>
                <a:off x="5799529" y="1370959"/>
                <a:ext cx="535114" cy="1503515"/>
              </a:xfrm>
              <a:custGeom>
                <a:avLst/>
                <a:gdLst>
                  <a:gd name="T0" fmla="*/ 9524 w 19049"/>
                  <a:gd name="T1" fmla="*/ 10800 h 21600"/>
                  <a:gd name="T2" fmla="*/ 9524 w 19049"/>
                  <a:gd name="T3" fmla="*/ 10800 h 21600"/>
                  <a:gd name="T4" fmla="*/ 9524 w 19049"/>
                  <a:gd name="T5" fmla="*/ 10800 h 21600"/>
                  <a:gd name="T6" fmla="*/ 9524 w 19049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49" h="21600">
                    <a:moveTo>
                      <a:pt x="18610" y="11410"/>
                    </a:moveTo>
                    <a:cubicBezTo>
                      <a:pt x="15621" y="16729"/>
                      <a:pt x="2277" y="21600"/>
                      <a:pt x="2277" y="21600"/>
                    </a:cubicBezTo>
                    <a:cubicBezTo>
                      <a:pt x="1899" y="16452"/>
                      <a:pt x="1215" y="10536"/>
                      <a:pt x="0" y="8309"/>
                    </a:cubicBezTo>
                    <a:cubicBezTo>
                      <a:pt x="4138" y="6126"/>
                      <a:pt x="7141" y="3407"/>
                      <a:pt x="8318" y="0"/>
                    </a:cubicBezTo>
                    <a:cubicBezTo>
                      <a:pt x="8318" y="0"/>
                      <a:pt x="21600" y="6092"/>
                      <a:pt x="18610" y="11410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7" name="AutoShape 9" descr="Freeform: Shape 41"/>
              <p:cNvSpPr>
                <a:spLocks/>
              </p:cNvSpPr>
              <p:nvPr/>
            </p:nvSpPr>
            <p:spPr bwMode="auto">
              <a:xfrm>
                <a:off x="2906997" y="5384370"/>
                <a:ext cx="1576425" cy="77600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4091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2306" y="15238"/>
                      <a:pt x="4215" y="8048"/>
                      <a:pt x="5405" y="0"/>
                    </a:cubicBezTo>
                    <a:cubicBezTo>
                      <a:pt x="5405" y="0"/>
                      <a:pt x="13965" y="4755"/>
                      <a:pt x="21600" y="4091"/>
                    </a:cubicBez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8" name="Oval 10" descr="Freeform: Shape 42"/>
              <p:cNvSpPr>
                <a:spLocks/>
              </p:cNvSpPr>
              <p:nvPr/>
            </p:nvSpPr>
            <p:spPr bwMode="auto">
              <a:xfrm>
                <a:off x="4468964" y="3432229"/>
                <a:ext cx="809909" cy="812379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9" name="AutoShape 11" descr="Freeform: Shape 43"/>
              <p:cNvSpPr>
                <a:spLocks/>
              </p:cNvSpPr>
              <p:nvPr/>
            </p:nvSpPr>
            <p:spPr bwMode="auto">
              <a:xfrm>
                <a:off x="3991692" y="4268859"/>
                <a:ext cx="867759" cy="509255"/>
              </a:xfrm>
              <a:custGeom>
                <a:avLst/>
                <a:gdLst>
                  <a:gd name="T0" fmla="+- 0 10834 201"/>
                  <a:gd name="T1" fmla="*/ T0 w 21266"/>
                  <a:gd name="T2" fmla="+- 0 10839 335"/>
                  <a:gd name="T3" fmla="*/ 10839 h 21008"/>
                  <a:gd name="T4" fmla="+- 0 10834 201"/>
                  <a:gd name="T5" fmla="*/ T4 w 21266"/>
                  <a:gd name="T6" fmla="+- 0 10839 335"/>
                  <a:gd name="T7" fmla="*/ 10839 h 21008"/>
                  <a:gd name="T8" fmla="+- 0 10834 201"/>
                  <a:gd name="T9" fmla="*/ T8 w 21266"/>
                  <a:gd name="T10" fmla="+- 0 10839 335"/>
                  <a:gd name="T11" fmla="*/ 10839 h 21008"/>
                  <a:gd name="T12" fmla="+- 0 10834 201"/>
                  <a:gd name="T13" fmla="*/ T12 w 21266"/>
                  <a:gd name="T14" fmla="+- 0 10839 335"/>
                  <a:gd name="T15" fmla="*/ 10839 h 21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66" h="21008">
                    <a:moveTo>
                      <a:pt x="414" y="4099"/>
                    </a:moveTo>
                    <a:cubicBezTo>
                      <a:pt x="4791" y="10199"/>
                      <a:pt x="9707" y="15040"/>
                      <a:pt x="15022" y="18462"/>
                    </a:cubicBezTo>
                    <a:cubicBezTo>
                      <a:pt x="16477" y="19401"/>
                      <a:pt x="17960" y="20219"/>
                      <a:pt x="19460" y="20926"/>
                    </a:cubicBezTo>
                    <a:cubicBezTo>
                      <a:pt x="20181" y="21265"/>
                      <a:pt x="21056" y="20510"/>
                      <a:pt x="21226" y="19241"/>
                    </a:cubicBezTo>
                    <a:cubicBezTo>
                      <a:pt x="21399" y="17963"/>
                      <a:pt x="20998" y="16642"/>
                      <a:pt x="20222" y="16279"/>
                    </a:cubicBezTo>
                    <a:cubicBezTo>
                      <a:pt x="18920" y="15669"/>
                      <a:pt x="17636" y="14972"/>
                      <a:pt x="16367" y="14183"/>
                    </a:cubicBezTo>
                    <a:cubicBezTo>
                      <a:pt x="15744" y="13796"/>
                      <a:pt x="15126" y="13379"/>
                      <a:pt x="14512" y="12958"/>
                    </a:cubicBezTo>
                    <a:cubicBezTo>
                      <a:pt x="14307" y="12818"/>
                      <a:pt x="14714" y="13103"/>
                      <a:pt x="14509" y="12958"/>
                    </a:cubicBezTo>
                    <a:cubicBezTo>
                      <a:pt x="14434" y="12905"/>
                      <a:pt x="14356" y="12847"/>
                      <a:pt x="14281" y="12793"/>
                    </a:cubicBezTo>
                    <a:cubicBezTo>
                      <a:pt x="14128" y="12682"/>
                      <a:pt x="13975" y="12571"/>
                      <a:pt x="13825" y="12459"/>
                    </a:cubicBezTo>
                    <a:cubicBezTo>
                      <a:pt x="13502" y="12217"/>
                      <a:pt x="13181" y="11975"/>
                      <a:pt x="12861" y="11724"/>
                    </a:cubicBezTo>
                    <a:cubicBezTo>
                      <a:pt x="10435" y="9816"/>
                      <a:pt x="8097" y="7580"/>
                      <a:pt x="5884" y="5038"/>
                    </a:cubicBezTo>
                    <a:cubicBezTo>
                      <a:pt x="5267" y="4332"/>
                      <a:pt x="4658" y="3601"/>
                      <a:pt x="4061" y="2845"/>
                    </a:cubicBezTo>
                    <a:cubicBezTo>
                      <a:pt x="3911" y="2657"/>
                      <a:pt x="3764" y="2468"/>
                      <a:pt x="3613" y="2274"/>
                    </a:cubicBezTo>
                    <a:cubicBezTo>
                      <a:pt x="3657" y="2332"/>
                      <a:pt x="3824" y="2550"/>
                      <a:pt x="3608" y="2265"/>
                    </a:cubicBezTo>
                    <a:cubicBezTo>
                      <a:pt x="3527" y="2158"/>
                      <a:pt x="3443" y="2052"/>
                      <a:pt x="3362" y="1940"/>
                    </a:cubicBezTo>
                    <a:cubicBezTo>
                      <a:pt x="3054" y="1529"/>
                      <a:pt x="2748" y="1112"/>
                      <a:pt x="2442" y="686"/>
                    </a:cubicBezTo>
                    <a:cubicBezTo>
                      <a:pt x="1865" y="-117"/>
                      <a:pt x="968" y="-335"/>
                      <a:pt x="411" y="686"/>
                    </a:cubicBezTo>
                    <a:cubicBezTo>
                      <a:pt x="-71" y="1577"/>
                      <a:pt x="-201" y="3238"/>
                      <a:pt x="414" y="4099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0" name="AutoShape 12" descr="Freeform: Shape 44"/>
              <p:cNvSpPr>
                <a:spLocks/>
              </p:cNvSpPr>
              <p:nvPr/>
            </p:nvSpPr>
            <p:spPr bwMode="auto">
              <a:xfrm>
                <a:off x="4700367" y="2559221"/>
                <a:ext cx="896685" cy="375875"/>
              </a:xfrm>
              <a:custGeom>
                <a:avLst/>
                <a:gdLst>
                  <a:gd name="T0" fmla="+- 0 10905 243"/>
                  <a:gd name="T1" fmla="*/ T0 w 21324"/>
                  <a:gd name="T2" fmla="+- 0 10500 6"/>
                  <a:gd name="T3" fmla="*/ 10500 h 20988"/>
                  <a:gd name="T4" fmla="+- 0 10905 243"/>
                  <a:gd name="T5" fmla="*/ T4 w 21324"/>
                  <a:gd name="T6" fmla="+- 0 10500 6"/>
                  <a:gd name="T7" fmla="*/ 10500 h 20988"/>
                  <a:gd name="T8" fmla="+- 0 10905 243"/>
                  <a:gd name="T9" fmla="*/ T8 w 21324"/>
                  <a:gd name="T10" fmla="+- 0 10500 6"/>
                  <a:gd name="T11" fmla="*/ 10500 h 20988"/>
                  <a:gd name="T12" fmla="+- 0 10905 243"/>
                  <a:gd name="T13" fmla="*/ T12 w 21324"/>
                  <a:gd name="T14" fmla="+- 0 10500 6"/>
                  <a:gd name="T15" fmla="*/ 10500 h 209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24" h="20988">
                    <a:moveTo>
                      <a:pt x="2091" y="20507"/>
                    </a:moveTo>
                    <a:cubicBezTo>
                      <a:pt x="3106" y="18733"/>
                      <a:pt x="4166" y="17095"/>
                      <a:pt x="5271" y="15626"/>
                    </a:cubicBezTo>
                    <a:cubicBezTo>
                      <a:pt x="5823" y="14888"/>
                      <a:pt x="6383" y="14195"/>
                      <a:pt x="6952" y="13542"/>
                    </a:cubicBezTo>
                    <a:cubicBezTo>
                      <a:pt x="7237" y="13212"/>
                      <a:pt x="7524" y="12895"/>
                      <a:pt x="7814" y="12590"/>
                    </a:cubicBezTo>
                    <a:cubicBezTo>
                      <a:pt x="7959" y="12435"/>
                      <a:pt x="8104" y="12286"/>
                      <a:pt x="8249" y="12137"/>
                    </a:cubicBezTo>
                    <a:cubicBezTo>
                      <a:pt x="8322" y="12066"/>
                      <a:pt x="8394" y="11988"/>
                      <a:pt x="8467" y="11917"/>
                    </a:cubicBezTo>
                    <a:cubicBezTo>
                      <a:pt x="8709" y="11671"/>
                      <a:pt x="8366" y="12008"/>
                      <a:pt x="8520" y="11865"/>
                    </a:cubicBezTo>
                    <a:cubicBezTo>
                      <a:pt x="10882" y="9645"/>
                      <a:pt x="13325" y="8007"/>
                      <a:pt x="15849" y="7121"/>
                    </a:cubicBezTo>
                    <a:cubicBezTo>
                      <a:pt x="15927" y="7095"/>
                      <a:pt x="16005" y="7069"/>
                      <a:pt x="16086" y="7043"/>
                    </a:cubicBezTo>
                    <a:cubicBezTo>
                      <a:pt x="16223" y="6998"/>
                      <a:pt x="16329" y="6972"/>
                      <a:pt x="16131" y="7030"/>
                    </a:cubicBezTo>
                    <a:cubicBezTo>
                      <a:pt x="16309" y="6978"/>
                      <a:pt x="16485" y="6926"/>
                      <a:pt x="16663" y="6881"/>
                    </a:cubicBezTo>
                    <a:cubicBezTo>
                      <a:pt x="17017" y="6791"/>
                      <a:pt x="17374" y="6713"/>
                      <a:pt x="17731" y="6648"/>
                    </a:cubicBezTo>
                    <a:cubicBezTo>
                      <a:pt x="18465" y="6519"/>
                      <a:pt x="19198" y="6454"/>
                      <a:pt x="19935" y="6447"/>
                    </a:cubicBezTo>
                    <a:cubicBezTo>
                      <a:pt x="20660" y="6441"/>
                      <a:pt x="21357" y="4972"/>
                      <a:pt x="21324" y="3224"/>
                    </a:cubicBezTo>
                    <a:cubicBezTo>
                      <a:pt x="21290" y="1483"/>
                      <a:pt x="20713" y="-6"/>
                      <a:pt x="19935" y="0"/>
                    </a:cubicBezTo>
                    <a:cubicBezTo>
                      <a:pt x="14521" y="59"/>
                      <a:pt x="9136" y="3340"/>
                      <a:pt x="4392" y="9393"/>
                    </a:cubicBezTo>
                    <a:cubicBezTo>
                      <a:pt x="3104" y="11037"/>
                      <a:pt x="1868" y="12901"/>
                      <a:pt x="694" y="14953"/>
                    </a:cubicBezTo>
                    <a:cubicBezTo>
                      <a:pt x="117" y="15963"/>
                      <a:pt x="-243" y="17782"/>
                      <a:pt x="195" y="19361"/>
                    </a:cubicBezTo>
                    <a:cubicBezTo>
                      <a:pt x="560" y="20681"/>
                      <a:pt x="1472" y="21594"/>
                      <a:pt x="2091" y="20507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1" name="AutoShape 13" descr="Freeform: Shape 45"/>
              <p:cNvSpPr>
                <a:spLocks/>
              </p:cNvSpPr>
              <p:nvPr/>
            </p:nvSpPr>
            <p:spPr bwMode="auto">
              <a:xfrm>
                <a:off x="5148705" y="3007846"/>
                <a:ext cx="159094" cy="436504"/>
              </a:xfrm>
              <a:custGeom>
                <a:avLst/>
                <a:gdLst>
                  <a:gd name="T0" fmla="+- 0 10931 499"/>
                  <a:gd name="T1" fmla="*/ T0 w 20865"/>
                  <a:gd name="T2" fmla="+- 0 10711 60"/>
                  <a:gd name="T3" fmla="*/ 10711 h 21303"/>
                  <a:gd name="T4" fmla="+- 0 10931 499"/>
                  <a:gd name="T5" fmla="*/ T4 w 20865"/>
                  <a:gd name="T6" fmla="+- 0 10711 60"/>
                  <a:gd name="T7" fmla="*/ 10711 h 21303"/>
                  <a:gd name="T8" fmla="+- 0 10931 499"/>
                  <a:gd name="T9" fmla="*/ T8 w 20865"/>
                  <a:gd name="T10" fmla="+- 0 10711 60"/>
                  <a:gd name="T11" fmla="*/ 10711 h 21303"/>
                  <a:gd name="T12" fmla="+- 0 10931 499"/>
                  <a:gd name="T13" fmla="*/ T12 w 20865"/>
                  <a:gd name="T14" fmla="+- 0 10711 60"/>
                  <a:gd name="T15" fmla="*/ 10711 h 21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65" h="21303">
                    <a:moveTo>
                      <a:pt x="4511" y="2831"/>
                    </a:moveTo>
                    <a:cubicBezTo>
                      <a:pt x="4067" y="5409"/>
                      <a:pt x="3492" y="7983"/>
                      <a:pt x="2720" y="10556"/>
                    </a:cubicBezTo>
                    <a:cubicBezTo>
                      <a:pt x="2343" y="11842"/>
                      <a:pt x="1916" y="13123"/>
                      <a:pt x="1456" y="14404"/>
                    </a:cubicBezTo>
                    <a:cubicBezTo>
                      <a:pt x="1357" y="14676"/>
                      <a:pt x="1258" y="14954"/>
                      <a:pt x="1160" y="15226"/>
                    </a:cubicBezTo>
                    <a:cubicBezTo>
                      <a:pt x="1094" y="15407"/>
                      <a:pt x="1029" y="15594"/>
                      <a:pt x="946" y="15776"/>
                    </a:cubicBezTo>
                    <a:cubicBezTo>
                      <a:pt x="1061" y="15481"/>
                      <a:pt x="1045" y="15509"/>
                      <a:pt x="913" y="15850"/>
                    </a:cubicBezTo>
                    <a:cubicBezTo>
                      <a:pt x="651" y="16490"/>
                      <a:pt x="388" y="17130"/>
                      <a:pt x="125" y="17765"/>
                    </a:cubicBezTo>
                    <a:cubicBezTo>
                      <a:pt x="-499" y="19216"/>
                      <a:pt x="1176" y="20866"/>
                      <a:pt x="5841" y="21234"/>
                    </a:cubicBezTo>
                    <a:cubicBezTo>
                      <a:pt x="9718" y="21540"/>
                      <a:pt x="15237" y="20826"/>
                      <a:pt x="15894" y="19261"/>
                    </a:cubicBezTo>
                    <a:cubicBezTo>
                      <a:pt x="18227" y="13809"/>
                      <a:pt x="19918" y="8328"/>
                      <a:pt x="20855" y="2825"/>
                    </a:cubicBezTo>
                    <a:cubicBezTo>
                      <a:pt x="21101" y="1351"/>
                      <a:pt x="16912" y="-60"/>
                      <a:pt x="12675" y="2"/>
                    </a:cubicBezTo>
                    <a:cubicBezTo>
                      <a:pt x="8042" y="82"/>
                      <a:pt x="4774" y="1249"/>
                      <a:pt x="4511" y="283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5" name="Group 14"/>
            <p:cNvGrpSpPr>
              <a:grpSpLocks/>
            </p:cNvGrpSpPr>
            <p:nvPr/>
          </p:nvGrpSpPr>
          <p:grpSpPr bwMode="auto">
            <a:xfrm>
              <a:off x="8216815" y="4125679"/>
              <a:ext cx="409982" cy="508722"/>
              <a:chOff x="0" y="-1"/>
              <a:chExt cx="5128587" cy="6437157"/>
            </a:xfrm>
          </p:grpSpPr>
          <p:sp>
            <p:nvSpPr>
              <p:cNvPr id="126" name="AutoShape 15" descr="Freeform: Shape 46"/>
              <p:cNvSpPr>
                <a:spLocks/>
              </p:cNvSpPr>
              <p:nvPr/>
            </p:nvSpPr>
            <p:spPr bwMode="auto">
              <a:xfrm>
                <a:off x="447671" y="2158275"/>
                <a:ext cx="3124764" cy="3654188"/>
              </a:xfrm>
              <a:custGeom>
                <a:avLst/>
                <a:gdLst>
                  <a:gd name="T0" fmla="+- 0 10399 139"/>
                  <a:gd name="T1" fmla="*/ T0 w 20521"/>
                  <a:gd name="T2" fmla="*/ 10736 h 21473"/>
                  <a:gd name="T3" fmla="+- 0 10399 139"/>
                  <a:gd name="T4" fmla="*/ T3 w 20521"/>
                  <a:gd name="T5" fmla="*/ 10736 h 21473"/>
                  <a:gd name="T6" fmla="+- 0 10399 139"/>
                  <a:gd name="T7" fmla="*/ T6 w 20521"/>
                  <a:gd name="T8" fmla="*/ 10736 h 21473"/>
                  <a:gd name="T9" fmla="+- 0 10399 139"/>
                  <a:gd name="T10" fmla="*/ T9 w 20521"/>
                  <a:gd name="T11" fmla="*/ 10736 h 21473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3">
                    <a:moveTo>
                      <a:pt x="17081" y="15211"/>
                    </a:moveTo>
                    <a:cubicBezTo>
                      <a:pt x="16857" y="17175"/>
                      <a:pt x="17088" y="18969"/>
                      <a:pt x="17638" y="20597"/>
                    </a:cubicBezTo>
                    <a:cubicBezTo>
                      <a:pt x="17638" y="20597"/>
                      <a:pt x="13514" y="21600"/>
                      <a:pt x="9836" y="21460"/>
                    </a:cubicBezTo>
                    <a:cubicBezTo>
                      <a:pt x="7948" y="21389"/>
                      <a:pt x="6177" y="21016"/>
                      <a:pt x="5144" y="20053"/>
                    </a:cubicBezTo>
                    <a:cubicBezTo>
                      <a:pt x="2093" y="17211"/>
                      <a:pt x="1301" y="13527"/>
                      <a:pt x="1301" y="13527"/>
                    </a:cubicBezTo>
                    <a:lnTo>
                      <a:pt x="434" y="12479"/>
                    </a:lnTo>
                    <a:cubicBezTo>
                      <a:pt x="-62" y="11879"/>
                      <a:pt x="-139" y="11080"/>
                      <a:pt x="234" y="10413"/>
                    </a:cubicBezTo>
                    <a:lnTo>
                      <a:pt x="774" y="9449"/>
                    </a:lnTo>
                    <a:cubicBezTo>
                      <a:pt x="774" y="9449"/>
                      <a:pt x="790" y="7779"/>
                      <a:pt x="855" y="5844"/>
                    </a:cubicBezTo>
                    <a:cubicBezTo>
                      <a:pt x="925" y="3730"/>
                      <a:pt x="1053" y="1301"/>
                      <a:pt x="1279" y="387"/>
                    </a:cubicBezTo>
                    <a:lnTo>
                      <a:pt x="1358" y="0"/>
                    </a:lnTo>
                    <a:cubicBezTo>
                      <a:pt x="1531" y="232"/>
                      <a:pt x="1739" y="474"/>
                      <a:pt x="1985" y="713"/>
                    </a:cubicBezTo>
                    <a:cubicBezTo>
                      <a:pt x="2043" y="769"/>
                      <a:pt x="2104" y="825"/>
                      <a:pt x="2166" y="881"/>
                    </a:cubicBezTo>
                    <a:cubicBezTo>
                      <a:pt x="2198" y="909"/>
                      <a:pt x="2229" y="937"/>
                      <a:pt x="2262" y="964"/>
                    </a:cubicBezTo>
                    <a:cubicBezTo>
                      <a:pt x="2327" y="1020"/>
                      <a:pt x="2394" y="1075"/>
                      <a:pt x="2464" y="1129"/>
                    </a:cubicBezTo>
                    <a:cubicBezTo>
                      <a:pt x="2498" y="1156"/>
                      <a:pt x="2533" y="1183"/>
                      <a:pt x="2569" y="1209"/>
                    </a:cubicBezTo>
                    <a:cubicBezTo>
                      <a:pt x="2604" y="1236"/>
                      <a:pt x="2641" y="1262"/>
                      <a:pt x="2678" y="1289"/>
                    </a:cubicBezTo>
                    <a:cubicBezTo>
                      <a:pt x="2712" y="1312"/>
                      <a:pt x="2746" y="1337"/>
                      <a:pt x="2781" y="1360"/>
                    </a:cubicBezTo>
                    <a:cubicBezTo>
                      <a:pt x="2824" y="1389"/>
                      <a:pt x="2867" y="1417"/>
                      <a:pt x="2911" y="1445"/>
                    </a:cubicBezTo>
                    <a:cubicBezTo>
                      <a:pt x="2946" y="1468"/>
                      <a:pt x="2981" y="1491"/>
                      <a:pt x="3017" y="1511"/>
                    </a:cubicBezTo>
                    <a:cubicBezTo>
                      <a:pt x="3025" y="1517"/>
                      <a:pt x="3033" y="1522"/>
                      <a:pt x="3041" y="1526"/>
                    </a:cubicBezTo>
                    <a:cubicBezTo>
                      <a:pt x="3072" y="1545"/>
                      <a:pt x="3103" y="1563"/>
                      <a:pt x="3134" y="1581"/>
                    </a:cubicBezTo>
                    <a:cubicBezTo>
                      <a:pt x="3144" y="1587"/>
                      <a:pt x="3154" y="1593"/>
                      <a:pt x="3165" y="1599"/>
                    </a:cubicBezTo>
                    <a:cubicBezTo>
                      <a:pt x="3202" y="1621"/>
                      <a:pt x="3241" y="1642"/>
                      <a:pt x="3280" y="1663"/>
                    </a:cubicBezTo>
                    <a:cubicBezTo>
                      <a:pt x="3323" y="1687"/>
                      <a:pt x="3366" y="1710"/>
                      <a:pt x="3411" y="1732"/>
                    </a:cubicBezTo>
                    <a:cubicBezTo>
                      <a:pt x="3455" y="1755"/>
                      <a:pt x="3501" y="1778"/>
                      <a:pt x="3546" y="1800"/>
                    </a:cubicBezTo>
                    <a:cubicBezTo>
                      <a:pt x="3592" y="1821"/>
                      <a:pt x="3638" y="1843"/>
                      <a:pt x="3685" y="1864"/>
                    </a:cubicBezTo>
                    <a:cubicBezTo>
                      <a:pt x="3732" y="1886"/>
                      <a:pt x="3780" y="1906"/>
                      <a:pt x="3828" y="1927"/>
                    </a:cubicBezTo>
                    <a:cubicBezTo>
                      <a:pt x="3985" y="1992"/>
                      <a:pt x="4150" y="2054"/>
                      <a:pt x="4321" y="2110"/>
                    </a:cubicBezTo>
                    <a:cubicBezTo>
                      <a:pt x="4361" y="2123"/>
                      <a:pt x="4401" y="2135"/>
                      <a:pt x="4441" y="2148"/>
                    </a:cubicBezTo>
                    <a:cubicBezTo>
                      <a:pt x="4494" y="2164"/>
                      <a:pt x="4549" y="2180"/>
                      <a:pt x="4604" y="2195"/>
                    </a:cubicBezTo>
                    <a:cubicBezTo>
                      <a:pt x="4660" y="2210"/>
                      <a:pt x="4715" y="2225"/>
                      <a:pt x="4772" y="2239"/>
                    </a:cubicBezTo>
                    <a:cubicBezTo>
                      <a:pt x="4827" y="2253"/>
                      <a:pt x="4882" y="2266"/>
                      <a:pt x="4938" y="2279"/>
                    </a:cubicBezTo>
                    <a:cubicBezTo>
                      <a:pt x="4943" y="2279"/>
                      <a:pt x="4948" y="2281"/>
                      <a:pt x="4953" y="2282"/>
                    </a:cubicBezTo>
                    <a:cubicBezTo>
                      <a:pt x="5008" y="2295"/>
                      <a:pt x="5063" y="2306"/>
                      <a:pt x="5119" y="2317"/>
                    </a:cubicBezTo>
                    <a:lnTo>
                      <a:pt x="5122" y="2317"/>
                    </a:lnTo>
                    <a:cubicBezTo>
                      <a:pt x="5171" y="2327"/>
                      <a:pt x="5219" y="2336"/>
                      <a:pt x="5269" y="2345"/>
                    </a:cubicBezTo>
                    <a:cubicBezTo>
                      <a:pt x="5292" y="2349"/>
                      <a:pt x="5315" y="2353"/>
                      <a:pt x="5338" y="2356"/>
                    </a:cubicBezTo>
                    <a:cubicBezTo>
                      <a:pt x="5382" y="2364"/>
                      <a:pt x="5426" y="2371"/>
                      <a:pt x="5471" y="2377"/>
                    </a:cubicBezTo>
                    <a:cubicBezTo>
                      <a:pt x="5478" y="2379"/>
                      <a:pt x="5485" y="2379"/>
                      <a:pt x="5492" y="2380"/>
                    </a:cubicBezTo>
                    <a:cubicBezTo>
                      <a:pt x="5541" y="2388"/>
                      <a:pt x="5589" y="2395"/>
                      <a:pt x="5639" y="2400"/>
                    </a:cubicBezTo>
                    <a:cubicBezTo>
                      <a:pt x="5660" y="2403"/>
                      <a:pt x="5681" y="2406"/>
                      <a:pt x="5702" y="2408"/>
                    </a:cubicBezTo>
                    <a:cubicBezTo>
                      <a:pt x="5732" y="2411"/>
                      <a:pt x="5763" y="2415"/>
                      <a:pt x="5794" y="2418"/>
                    </a:cubicBezTo>
                    <a:cubicBezTo>
                      <a:pt x="5833" y="2422"/>
                      <a:pt x="5872" y="2426"/>
                      <a:pt x="5912" y="2429"/>
                    </a:cubicBezTo>
                    <a:cubicBezTo>
                      <a:pt x="5918" y="2430"/>
                      <a:pt x="5924" y="2431"/>
                      <a:pt x="5931" y="2431"/>
                    </a:cubicBezTo>
                    <a:cubicBezTo>
                      <a:pt x="5988" y="2436"/>
                      <a:pt x="6046" y="2441"/>
                      <a:pt x="6104" y="2444"/>
                    </a:cubicBezTo>
                    <a:cubicBezTo>
                      <a:pt x="6160" y="2448"/>
                      <a:pt x="6215" y="2451"/>
                      <a:pt x="6273" y="2454"/>
                    </a:cubicBezTo>
                    <a:cubicBezTo>
                      <a:pt x="6340" y="2458"/>
                      <a:pt x="6409" y="2460"/>
                      <a:pt x="6477" y="2461"/>
                    </a:cubicBezTo>
                    <a:cubicBezTo>
                      <a:pt x="6548" y="2463"/>
                      <a:pt x="6618" y="2464"/>
                      <a:pt x="6689" y="2464"/>
                    </a:cubicBezTo>
                    <a:cubicBezTo>
                      <a:pt x="7634" y="2464"/>
                      <a:pt x="8716" y="2319"/>
                      <a:pt x="9953" y="1974"/>
                    </a:cubicBezTo>
                    <a:cubicBezTo>
                      <a:pt x="9953" y="1974"/>
                      <a:pt x="10107" y="3235"/>
                      <a:pt x="10938" y="4382"/>
                    </a:cubicBezTo>
                    <a:cubicBezTo>
                      <a:pt x="11530" y="5202"/>
                      <a:pt x="12469" y="5963"/>
                      <a:pt x="13944" y="6164"/>
                    </a:cubicBezTo>
                    <a:cubicBezTo>
                      <a:pt x="14414" y="6908"/>
                      <a:pt x="14724" y="7769"/>
                      <a:pt x="14934" y="8415"/>
                    </a:cubicBezTo>
                    <a:cubicBezTo>
                      <a:pt x="14946" y="8453"/>
                      <a:pt x="14958" y="8490"/>
                      <a:pt x="14969" y="8526"/>
                    </a:cubicBezTo>
                    <a:cubicBezTo>
                      <a:pt x="14981" y="8563"/>
                      <a:pt x="14993" y="8600"/>
                      <a:pt x="15005" y="8636"/>
                    </a:cubicBezTo>
                    <a:cubicBezTo>
                      <a:pt x="15012" y="8661"/>
                      <a:pt x="15020" y="8685"/>
                      <a:pt x="15028" y="8709"/>
                    </a:cubicBezTo>
                    <a:cubicBezTo>
                      <a:pt x="15051" y="8784"/>
                      <a:pt x="15073" y="8854"/>
                      <a:pt x="15094" y="8919"/>
                    </a:cubicBezTo>
                    <a:cubicBezTo>
                      <a:pt x="15100" y="8937"/>
                      <a:pt x="15106" y="8955"/>
                      <a:pt x="15111" y="8972"/>
                    </a:cubicBezTo>
                    <a:cubicBezTo>
                      <a:pt x="15158" y="9118"/>
                      <a:pt x="15199" y="9231"/>
                      <a:pt x="15232" y="9302"/>
                    </a:cubicBezTo>
                    <a:cubicBezTo>
                      <a:pt x="15235" y="9309"/>
                      <a:pt x="15238" y="9315"/>
                      <a:pt x="15241" y="9321"/>
                    </a:cubicBezTo>
                    <a:cubicBezTo>
                      <a:pt x="15245" y="9328"/>
                      <a:pt x="15248" y="9334"/>
                      <a:pt x="15252" y="9340"/>
                    </a:cubicBezTo>
                    <a:cubicBezTo>
                      <a:pt x="15256" y="9348"/>
                      <a:pt x="15260" y="9354"/>
                      <a:pt x="15264" y="9359"/>
                    </a:cubicBezTo>
                    <a:cubicBezTo>
                      <a:pt x="15268" y="9364"/>
                      <a:pt x="15271" y="9368"/>
                      <a:pt x="15275" y="9372"/>
                    </a:cubicBezTo>
                    <a:cubicBezTo>
                      <a:pt x="15278" y="9374"/>
                      <a:pt x="15281" y="9376"/>
                      <a:pt x="15284" y="9378"/>
                    </a:cubicBezTo>
                    <a:cubicBezTo>
                      <a:pt x="15285" y="9380"/>
                      <a:pt x="15287" y="9381"/>
                      <a:pt x="15289" y="9381"/>
                    </a:cubicBezTo>
                    <a:cubicBezTo>
                      <a:pt x="15319" y="9394"/>
                      <a:pt x="15344" y="9342"/>
                      <a:pt x="15365" y="9211"/>
                    </a:cubicBezTo>
                    <a:cubicBezTo>
                      <a:pt x="15542" y="8095"/>
                      <a:pt x="19212" y="5972"/>
                      <a:pt x="20337" y="9370"/>
                    </a:cubicBezTo>
                    <a:cubicBezTo>
                      <a:pt x="21461" y="12769"/>
                      <a:pt x="17081" y="15211"/>
                      <a:pt x="17081" y="15211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7" name="AutoShape 16" descr="Freeform: Shape 47"/>
              <p:cNvSpPr>
                <a:spLocks/>
              </p:cNvSpPr>
              <p:nvPr/>
            </p:nvSpPr>
            <p:spPr bwMode="auto">
              <a:xfrm>
                <a:off x="99092" y="1841503"/>
                <a:ext cx="547767" cy="1312341"/>
              </a:xfrm>
              <a:custGeom>
                <a:avLst/>
                <a:gdLst>
                  <a:gd name="T0" fmla="+- 0 11483 1367"/>
                  <a:gd name="T1" fmla="*/ T0 w 20233"/>
                  <a:gd name="T2" fmla="*/ 10800 h 21600"/>
                  <a:gd name="T3" fmla="+- 0 11483 1367"/>
                  <a:gd name="T4" fmla="*/ T3 w 20233"/>
                  <a:gd name="T5" fmla="*/ 10800 h 21600"/>
                  <a:gd name="T6" fmla="+- 0 11483 1367"/>
                  <a:gd name="T7" fmla="*/ T6 w 20233"/>
                  <a:gd name="T8" fmla="*/ 10800 h 21600"/>
                  <a:gd name="T9" fmla="+- 0 11483 1367"/>
                  <a:gd name="T10" fmla="*/ T9 w 2023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233" h="21600">
                    <a:moveTo>
                      <a:pt x="20233" y="6371"/>
                    </a:moveTo>
                    <a:cubicBezTo>
                      <a:pt x="18942" y="8922"/>
                      <a:pt x="18216" y="15701"/>
                      <a:pt x="17815" y="21600"/>
                    </a:cubicBezTo>
                    <a:cubicBezTo>
                      <a:pt x="17815" y="21600"/>
                      <a:pt x="3641" y="16019"/>
                      <a:pt x="465" y="9925"/>
                    </a:cubicBezTo>
                    <a:cubicBezTo>
                      <a:pt x="-1367" y="6407"/>
                      <a:pt x="2557" y="2596"/>
                      <a:pt x="6200" y="0"/>
                    </a:cubicBezTo>
                    <a:cubicBezTo>
                      <a:pt x="12692" y="3916"/>
                      <a:pt x="20000" y="6295"/>
                      <a:pt x="20229" y="6369"/>
                    </a:cubicBezTo>
                    <a:cubicBezTo>
                      <a:pt x="20233" y="6371"/>
                      <a:pt x="20233" y="6371"/>
                      <a:pt x="20233" y="6371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8" name="AutoShape 17" descr="Freeform: Shape 48"/>
              <p:cNvSpPr>
                <a:spLocks/>
              </p:cNvSpPr>
              <p:nvPr/>
            </p:nvSpPr>
            <p:spPr bwMode="auto">
              <a:xfrm>
                <a:off x="1941580" y="5393875"/>
                <a:ext cx="1730449" cy="104082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8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639"/>
                    </a:lnTo>
                    <a:cubicBezTo>
                      <a:pt x="6992" y="9130"/>
                      <a:pt x="14832" y="5610"/>
                      <a:pt x="14832" y="5610"/>
                    </a:cubicBezTo>
                    <a:cubicBezTo>
                      <a:pt x="14832" y="5610"/>
                      <a:pt x="17722" y="3985"/>
                      <a:pt x="21531" y="0"/>
                    </a:cubicBezTo>
                    <a:lnTo>
                      <a:pt x="21600" y="182"/>
                    </a:ln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9" name="Oval 18" descr="Freeform: Shape 49"/>
              <p:cNvSpPr>
                <a:spLocks/>
              </p:cNvSpPr>
              <p:nvPr/>
            </p:nvSpPr>
            <p:spPr bwMode="auto">
              <a:xfrm>
                <a:off x="1144829" y="3708192"/>
                <a:ext cx="821650" cy="814557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0" name="AutoShape 19" descr="Freeform: Shape 50"/>
              <p:cNvSpPr>
                <a:spLocks/>
              </p:cNvSpPr>
              <p:nvPr/>
            </p:nvSpPr>
            <p:spPr bwMode="auto">
              <a:xfrm>
                <a:off x="1568103" y="4545375"/>
                <a:ext cx="871447" cy="509101"/>
              </a:xfrm>
              <a:custGeom>
                <a:avLst/>
                <a:gdLst>
                  <a:gd name="T0" fmla="+- 0 10809 180"/>
                  <a:gd name="T1" fmla="*/ T0 w 21259"/>
                  <a:gd name="T2" fmla="+- 0 10796 270"/>
                  <a:gd name="T3" fmla="*/ 10796 h 21053"/>
                  <a:gd name="T4" fmla="+- 0 10809 180"/>
                  <a:gd name="T5" fmla="*/ T4 w 21259"/>
                  <a:gd name="T6" fmla="+- 0 10796 270"/>
                  <a:gd name="T7" fmla="*/ 10796 h 21053"/>
                  <a:gd name="T8" fmla="+- 0 10809 180"/>
                  <a:gd name="T9" fmla="*/ T8 w 21259"/>
                  <a:gd name="T10" fmla="+- 0 10796 270"/>
                  <a:gd name="T11" fmla="*/ 10796 h 21053"/>
                  <a:gd name="T12" fmla="+- 0 10809 180"/>
                  <a:gd name="T13" fmla="*/ T12 w 21259"/>
                  <a:gd name="T14" fmla="+- 0 10796 270"/>
                  <a:gd name="T15" fmla="*/ 10796 h 210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59" h="21053">
                    <a:moveTo>
                      <a:pt x="18818" y="681"/>
                    </a:moveTo>
                    <a:cubicBezTo>
                      <a:pt x="18562" y="1040"/>
                      <a:pt x="18306" y="1395"/>
                      <a:pt x="18046" y="1744"/>
                    </a:cubicBezTo>
                    <a:cubicBezTo>
                      <a:pt x="17916" y="1919"/>
                      <a:pt x="17787" y="2093"/>
                      <a:pt x="17654" y="2263"/>
                    </a:cubicBezTo>
                    <a:cubicBezTo>
                      <a:pt x="17614" y="2317"/>
                      <a:pt x="17441" y="2545"/>
                      <a:pt x="17649" y="2273"/>
                    </a:cubicBezTo>
                    <a:cubicBezTo>
                      <a:pt x="17582" y="2360"/>
                      <a:pt x="17516" y="2443"/>
                      <a:pt x="17450" y="2530"/>
                    </a:cubicBezTo>
                    <a:cubicBezTo>
                      <a:pt x="16905" y="3229"/>
                      <a:pt x="16352" y="3908"/>
                      <a:pt x="15790" y="4568"/>
                    </a:cubicBezTo>
                    <a:cubicBezTo>
                      <a:pt x="14684" y="5869"/>
                      <a:pt x="13546" y="7092"/>
                      <a:pt x="12382" y="8237"/>
                    </a:cubicBezTo>
                    <a:cubicBezTo>
                      <a:pt x="11235" y="9363"/>
                      <a:pt x="10062" y="10416"/>
                      <a:pt x="8864" y="11382"/>
                    </a:cubicBezTo>
                    <a:cubicBezTo>
                      <a:pt x="8265" y="11867"/>
                      <a:pt x="7662" y="12333"/>
                      <a:pt x="7052" y="12774"/>
                    </a:cubicBezTo>
                    <a:cubicBezTo>
                      <a:pt x="6985" y="12823"/>
                      <a:pt x="6542" y="13134"/>
                      <a:pt x="6821" y="12939"/>
                    </a:cubicBezTo>
                    <a:cubicBezTo>
                      <a:pt x="6668" y="13046"/>
                      <a:pt x="6516" y="13153"/>
                      <a:pt x="6360" y="13260"/>
                    </a:cubicBezTo>
                    <a:cubicBezTo>
                      <a:pt x="6035" y="13483"/>
                      <a:pt x="5706" y="13701"/>
                      <a:pt x="5375" y="13915"/>
                    </a:cubicBezTo>
                    <a:cubicBezTo>
                      <a:pt x="3960" y="14822"/>
                      <a:pt x="2520" y="15623"/>
                      <a:pt x="1062" y="16307"/>
                    </a:cubicBezTo>
                    <a:cubicBezTo>
                      <a:pt x="339" y="16647"/>
                      <a:pt x="-180" y="18035"/>
                      <a:pt x="59" y="19277"/>
                    </a:cubicBezTo>
                    <a:cubicBezTo>
                      <a:pt x="298" y="20520"/>
                      <a:pt x="1050" y="21330"/>
                      <a:pt x="1822" y="20966"/>
                    </a:cubicBezTo>
                    <a:cubicBezTo>
                      <a:pt x="7190" y="18433"/>
                      <a:pt x="12333" y="14415"/>
                      <a:pt x="16928" y="9096"/>
                    </a:cubicBezTo>
                    <a:cubicBezTo>
                      <a:pt x="18277" y="7533"/>
                      <a:pt x="19582" y="5859"/>
                      <a:pt x="20841" y="4098"/>
                    </a:cubicBezTo>
                    <a:cubicBezTo>
                      <a:pt x="21420" y="3287"/>
                      <a:pt x="21377" y="1511"/>
                      <a:pt x="20841" y="681"/>
                    </a:cubicBezTo>
                    <a:cubicBezTo>
                      <a:pt x="20230" y="-270"/>
                      <a:pt x="19435" y="-183"/>
                      <a:pt x="18818" y="68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1" name="AutoShape 20" descr="Freeform: Shape 51"/>
              <p:cNvSpPr>
                <a:spLocks/>
              </p:cNvSpPr>
              <p:nvPr/>
            </p:nvSpPr>
            <p:spPr bwMode="auto">
              <a:xfrm>
                <a:off x="833601" y="2825755"/>
                <a:ext cx="896346" cy="384652"/>
              </a:xfrm>
              <a:custGeom>
                <a:avLst/>
                <a:gdLst>
                  <a:gd name="T0" fmla="+- 0 10713 32"/>
                  <a:gd name="T1" fmla="*/ T0 w 21362"/>
                  <a:gd name="T2" fmla="+- 0 10527 6"/>
                  <a:gd name="T3" fmla="*/ 10527 h 21043"/>
                  <a:gd name="T4" fmla="+- 0 10713 32"/>
                  <a:gd name="T5" fmla="*/ T4 w 21362"/>
                  <a:gd name="T6" fmla="+- 0 10527 6"/>
                  <a:gd name="T7" fmla="*/ 10527 h 21043"/>
                  <a:gd name="T8" fmla="+- 0 10713 32"/>
                  <a:gd name="T9" fmla="*/ T8 w 21362"/>
                  <a:gd name="T10" fmla="+- 0 10527 6"/>
                  <a:gd name="T11" fmla="*/ 10527 h 21043"/>
                  <a:gd name="T12" fmla="+- 0 10713 32"/>
                  <a:gd name="T13" fmla="*/ T12 w 21362"/>
                  <a:gd name="T14" fmla="+- 0 10527 6"/>
                  <a:gd name="T15" fmla="*/ 10527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62" h="21043">
                    <a:moveTo>
                      <a:pt x="20684" y="14993"/>
                    </a:moveTo>
                    <a:cubicBezTo>
                      <a:pt x="16432" y="7555"/>
                      <a:pt x="11320" y="2623"/>
                      <a:pt x="6050" y="851"/>
                    </a:cubicBezTo>
                    <a:cubicBezTo>
                      <a:pt x="4506" y="332"/>
                      <a:pt x="2954" y="20"/>
                      <a:pt x="1394" y="0"/>
                    </a:cubicBezTo>
                    <a:cubicBezTo>
                      <a:pt x="667" y="-6"/>
                      <a:pt x="-32" y="1493"/>
                      <a:pt x="2" y="3233"/>
                    </a:cubicBezTo>
                    <a:cubicBezTo>
                      <a:pt x="35" y="4992"/>
                      <a:pt x="614" y="6452"/>
                      <a:pt x="1394" y="6465"/>
                    </a:cubicBezTo>
                    <a:cubicBezTo>
                      <a:pt x="2672" y="6478"/>
                      <a:pt x="3938" y="6699"/>
                      <a:pt x="5208" y="7049"/>
                    </a:cubicBezTo>
                    <a:cubicBezTo>
                      <a:pt x="4895" y="6965"/>
                      <a:pt x="5339" y="7094"/>
                      <a:pt x="5429" y="7127"/>
                    </a:cubicBezTo>
                    <a:cubicBezTo>
                      <a:pt x="5585" y="7179"/>
                      <a:pt x="5745" y="7237"/>
                      <a:pt x="5901" y="7296"/>
                    </a:cubicBezTo>
                    <a:cubicBezTo>
                      <a:pt x="6215" y="7413"/>
                      <a:pt x="6530" y="7549"/>
                      <a:pt x="6841" y="7692"/>
                    </a:cubicBezTo>
                    <a:cubicBezTo>
                      <a:pt x="7487" y="7984"/>
                      <a:pt x="8127" y="8328"/>
                      <a:pt x="8762" y="8717"/>
                    </a:cubicBezTo>
                    <a:cubicBezTo>
                      <a:pt x="9995" y="9470"/>
                      <a:pt x="11208" y="10392"/>
                      <a:pt x="12391" y="11488"/>
                    </a:cubicBezTo>
                    <a:cubicBezTo>
                      <a:pt x="12520" y="11605"/>
                      <a:pt x="12648" y="11729"/>
                      <a:pt x="12780" y="11852"/>
                    </a:cubicBezTo>
                    <a:cubicBezTo>
                      <a:pt x="13026" y="12086"/>
                      <a:pt x="12827" y="11897"/>
                      <a:pt x="12777" y="11845"/>
                    </a:cubicBezTo>
                    <a:cubicBezTo>
                      <a:pt x="12850" y="11917"/>
                      <a:pt x="12922" y="11988"/>
                      <a:pt x="12998" y="12066"/>
                    </a:cubicBezTo>
                    <a:cubicBezTo>
                      <a:pt x="13308" y="12378"/>
                      <a:pt x="13616" y="12709"/>
                      <a:pt x="13923" y="13040"/>
                    </a:cubicBezTo>
                    <a:cubicBezTo>
                      <a:pt x="14499" y="13676"/>
                      <a:pt x="15067" y="14351"/>
                      <a:pt x="15623" y="15065"/>
                    </a:cubicBezTo>
                    <a:cubicBezTo>
                      <a:pt x="16896" y="16700"/>
                      <a:pt x="18118" y="18544"/>
                      <a:pt x="19278" y="20575"/>
                    </a:cubicBezTo>
                    <a:cubicBezTo>
                      <a:pt x="19862" y="21594"/>
                      <a:pt x="20858" y="20835"/>
                      <a:pt x="21182" y="19413"/>
                    </a:cubicBezTo>
                    <a:cubicBezTo>
                      <a:pt x="21568" y="17713"/>
                      <a:pt x="21305" y="16084"/>
                      <a:pt x="20684" y="14993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2" name="AutoShape 21" descr="Freeform: Shape 52"/>
              <p:cNvSpPr>
                <a:spLocks/>
              </p:cNvSpPr>
              <p:nvPr/>
            </p:nvSpPr>
            <p:spPr bwMode="auto">
              <a:xfrm>
                <a:off x="1132383" y="3278287"/>
                <a:ext cx="149391" cy="441222"/>
              </a:xfrm>
              <a:custGeom>
                <a:avLst/>
                <a:gdLst>
                  <a:gd name="T0" fmla="+- 0 10664 251"/>
                  <a:gd name="T1" fmla="*/ T0 w 20827"/>
                  <a:gd name="T2" fmla="+- 0 10672 65"/>
                  <a:gd name="T3" fmla="*/ 10672 h 21214"/>
                  <a:gd name="T4" fmla="+- 0 10664 251"/>
                  <a:gd name="T5" fmla="*/ T4 w 20827"/>
                  <a:gd name="T6" fmla="+- 0 10672 65"/>
                  <a:gd name="T7" fmla="*/ 10672 h 21214"/>
                  <a:gd name="T8" fmla="+- 0 10664 251"/>
                  <a:gd name="T9" fmla="*/ T8 w 20827"/>
                  <a:gd name="T10" fmla="+- 0 10672 65"/>
                  <a:gd name="T11" fmla="*/ 10672 h 21214"/>
                  <a:gd name="T12" fmla="+- 0 10664 251"/>
                  <a:gd name="T13" fmla="*/ T12 w 20827"/>
                  <a:gd name="T14" fmla="+- 0 10672 65"/>
                  <a:gd name="T15" fmla="*/ 10672 h 21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27" h="21214">
                    <a:moveTo>
                      <a:pt x="11" y="2804"/>
                    </a:moveTo>
                    <a:cubicBezTo>
                      <a:pt x="945" y="8277"/>
                      <a:pt x="2633" y="13728"/>
                      <a:pt x="4960" y="19151"/>
                    </a:cubicBezTo>
                    <a:cubicBezTo>
                      <a:pt x="5583" y="20605"/>
                      <a:pt x="11155" y="21535"/>
                      <a:pt x="14990" y="21112"/>
                    </a:cubicBezTo>
                    <a:cubicBezTo>
                      <a:pt x="19612" y="20599"/>
                      <a:pt x="21349" y="19224"/>
                      <a:pt x="20694" y="17663"/>
                    </a:cubicBezTo>
                    <a:cubicBezTo>
                      <a:pt x="20415" y="17026"/>
                      <a:pt x="20153" y="16389"/>
                      <a:pt x="19907" y="15757"/>
                    </a:cubicBezTo>
                    <a:cubicBezTo>
                      <a:pt x="19776" y="15419"/>
                      <a:pt x="19759" y="15391"/>
                      <a:pt x="19874" y="15684"/>
                    </a:cubicBezTo>
                    <a:cubicBezTo>
                      <a:pt x="19809" y="15504"/>
                      <a:pt x="19743" y="15318"/>
                      <a:pt x="19661" y="15137"/>
                    </a:cubicBezTo>
                    <a:cubicBezTo>
                      <a:pt x="19563" y="14867"/>
                      <a:pt x="19465" y="14591"/>
                      <a:pt x="19366" y="14320"/>
                    </a:cubicBezTo>
                    <a:cubicBezTo>
                      <a:pt x="18907" y="13046"/>
                      <a:pt x="18481" y="11767"/>
                      <a:pt x="18104" y="10493"/>
                    </a:cubicBezTo>
                    <a:cubicBezTo>
                      <a:pt x="17350" y="7939"/>
                      <a:pt x="16760" y="5374"/>
                      <a:pt x="16318" y="2810"/>
                    </a:cubicBezTo>
                    <a:cubicBezTo>
                      <a:pt x="16072" y="1350"/>
                      <a:pt x="12745" y="-65"/>
                      <a:pt x="8157" y="3"/>
                    </a:cubicBezTo>
                    <a:cubicBezTo>
                      <a:pt x="3961" y="65"/>
                      <a:pt x="-251" y="1237"/>
                      <a:pt x="11" y="2804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3" name="AutoShape 22" descr="Freeform: Shape 53"/>
              <p:cNvSpPr>
                <a:spLocks/>
              </p:cNvSpPr>
              <p:nvPr/>
            </p:nvSpPr>
            <p:spPr bwMode="auto">
              <a:xfrm>
                <a:off x="-502" y="-2567"/>
                <a:ext cx="5129089" cy="5667960"/>
              </a:xfrm>
              <a:custGeom>
                <a:avLst/>
                <a:gdLst>
                  <a:gd name="T0" fmla="+- 0 10799 456"/>
                  <a:gd name="T1" fmla="*/ T0 w 20686"/>
                  <a:gd name="T2" fmla="+- 0 11689 1778"/>
                  <a:gd name="T3" fmla="*/ 11689 h 19822"/>
                  <a:gd name="T4" fmla="+- 0 10799 456"/>
                  <a:gd name="T5" fmla="*/ T4 w 20686"/>
                  <a:gd name="T6" fmla="+- 0 11689 1778"/>
                  <a:gd name="T7" fmla="*/ 11689 h 19822"/>
                  <a:gd name="T8" fmla="+- 0 10799 456"/>
                  <a:gd name="T9" fmla="*/ T8 w 20686"/>
                  <a:gd name="T10" fmla="+- 0 11689 1778"/>
                  <a:gd name="T11" fmla="*/ 11689 h 19822"/>
                  <a:gd name="T12" fmla="+- 0 10799 456"/>
                  <a:gd name="T13" fmla="*/ T12 w 20686"/>
                  <a:gd name="T14" fmla="+- 0 11689 1778"/>
                  <a:gd name="T15" fmla="*/ 11689 h 198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86" h="19822">
                    <a:moveTo>
                      <a:pt x="20656" y="10333"/>
                    </a:moveTo>
                    <a:cubicBezTo>
                      <a:pt x="20341" y="15042"/>
                      <a:pt x="17076" y="17631"/>
                      <a:pt x="14814" y="18871"/>
                    </a:cubicBezTo>
                    <a:cubicBezTo>
                      <a:pt x="13582" y="19547"/>
                      <a:pt x="12647" y="19822"/>
                      <a:pt x="12647" y="19822"/>
                    </a:cubicBezTo>
                    <a:cubicBezTo>
                      <a:pt x="12309" y="18854"/>
                      <a:pt x="12166" y="17786"/>
                      <a:pt x="12304" y="16618"/>
                    </a:cubicBezTo>
                    <a:cubicBezTo>
                      <a:pt x="12304" y="16618"/>
                      <a:pt x="14998" y="15165"/>
                      <a:pt x="14306" y="13144"/>
                    </a:cubicBezTo>
                    <a:cubicBezTo>
                      <a:pt x="13615" y="11122"/>
                      <a:pt x="11358" y="12385"/>
                      <a:pt x="11249" y="13049"/>
                    </a:cubicBezTo>
                    <a:cubicBezTo>
                      <a:pt x="11236" y="13127"/>
                      <a:pt x="11221" y="13158"/>
                      <a:pt x="11202" y="13150"/>
                    </a:cubicBezTo>
                    <a:cubicBezTo>
                      <a:pt x="11201" y="13150"/>
                      <a:pt x="11200" y="13149"/>
                      <a:pt x="11199" y="13149"/>
                    </a:cubicBezTo>
                    <a:cubicBezTo>
                      <a:pt x="11197" y="13147"/>
                      <a:pt x="11196" y="13146"/>
                      <a:pt x="11194" y="13145"/>
                    </a:cubicBezTo>
                    <a:cubicBezTo>
                      <a:pt x="11191" y="13142"/>
                      <a:pt x="11189" y="13140"/>
                      <a:pt x="11187" y="13137"/>
                    </a:cubicBezTo>
                    <a:cubicBezTo>
                      <a:pt x="11185" y="13134"/>
                      <a:pt x="11182" y="13130"/>
                      <a:pt x="11179" y="13126"/>
                    </a:cubicBezTo>
                    <a:cubicBezTo>
                      <a:pt x="11177" y="13122"/>
                      <a:pt x="11175" y="13119"/>
                      <a:pt x="11173" y="13114"/>
                    </a:cubicBezTo>
                    <a:cubicBezTo>
                      <a:pt x="11171" y="13111"/>
                      <a:pt x="11169" y="13107"/>
                      <a:pt x="11167" y="13103"/>
                    </a:cubicBezTo>
                    <a:cubicBezTo>
                      <a:pt x="11147" y="13061"/>
                      <a:pt x="11122" y="12994"/>
                      <a:pt x="11093" y="12907"/>
                    </a:cubicBezTo>
                    <a:cubicBezTo>
                      <a:pt x="11090" y="12897"/>
                      <a:pt x="11086" y="12886"/>
                      <a:pt x="11082" y="12875"/>
                    </a:cubicBezTo>
                    <a:cubicBezTo>
                      <a:pt x="11070" y="12836"/>
                      <a:pt x="11056" y="12795"/>
                      <a:pt x="11042" y="12750"/>
                    </a:cubicBezTo>
                    <a:cubicBezTo>
                      <a:pt x="11037" y="12736"/>
                      <a:pt x="11032" y="12722"/>
                      <a:pt x="11027" y="12707"/>
                    </a:cubicBezTo>
                    <a:cubicBezTo>
                      <a:pt x="11020" y="12686"/>
                      <a:pt x="11013" y="12664"/>
                      <a:pt x="11005" y="12641"/>
                    </a:cubicBezTo>
                    <a:cubicBezTo>
                      <a:pt x="10998" y="12620"/>
                      <a:pt x="10991" y="12598"/>
                      <a:pt x="10984" y="12575"/>
                    </a:cubicBezTo>
                    <a:cubicBezTo>
                      <a:pt x="10855" y="12191"/>
                      <a:pt x="10664" y="11679"/>
                      <a:pt x="10375" y="11237"/>
                    </a:cubicBezTo>
                    <a:cubicBezTo>
                      <a:pt x="9468" y="11117"/>
                      <a:pt x="8891" y="10664"/>
                      <a:pt x="8526" y="10177"/>
                    </a:cubicBezTo>
                    <a:cubicBezTo>
                      <a:pt x="8015" y="9494"/>
                      <a:pt x="7921" y="8744"/>
                      <a:pt x="7921" y="8744"/>
                    </a:cubicBezTo>
                    <a:cubicBezTo>
                      <a:pt x="7160" y="8949"/>
                      <a:pt x="6495" y="9035"/>
                      <a:pt x="5914" y="9035"/>
                    </a:cubicBezTo>
                    <a:cubicBezTo>
                      <a:pt x="5870" y="9035"/>
                      <a:pt x="5827" y="9035"/>
                      <a:pt x="5783" y="9034"/>
                    </a:cubicBezTo>
                    <a:cubicBezTo>
                      <a:pt x="5741" y="9033"/>
                      <a:pt x="5699" y="9032"/>
                      <a:pt x="5658" y="9030"/>
                    </a:cubicBezTo>
                    <a:cubicBezTo>
                      <a:pt x="5622" y="9028"/>
                      <a:pt x="5588" y="9026"/>
                      <a:pt x="5554" y="9024"/>
                    </a:cubicBezTo>
                    <a:cubicBezTo>
                      <a:pt x="5518" y="9022"/>
                      <a:pt x="5483" y="9019"/>
                      <a:pt x="5447" y="9016"/>
                    </a:cubicBezTo>
                    <a:cubicBezTo>
                      <a:pt x="5443" y="9016"/>
                      <a:pt x="5439" y="9015"/>
                      <a:pt x="5436" y="9015"/>
                    </a:cubicBezTo>
                    <a:cubicBezTo>
                      <a:pt x="5411" y="9013"/>
                      <a:pt x="5387" y="9011"/>
                      <a:pt x="5363" y="9008"/>
                    </a:cubicBezTo>
                    <a:cubicBezTo>
                      <a:pt x="5344" y="9006"/>
                      <a:pt x="5325" y="9004"/>
                      <a:pt x="5307" y="9002"/>
                    </a:cubicBezTo>
                    <a:cubicBezTo>
                      <a:pt x="5294" y="9001"/>
                      <a:pt x="5281" y="8999"/>
                      <a:pt x="5268" y="8997"/>
                    </a:cubicBezTo>
                    <a:cubicBezTo>
                      <a:pt x="5237" y="8994"/>
                      <a:pt x="5207" y="8990"/>
                      <a:pt x="5178" y="8986"/>
                    </a:cubicBezTo>
                    <a:cubicBezTo>
                      <a:pt x="5173" y="8985"/>
                      <a:pt x="5169" y="8985"/>
                      <a:pt x="5165" y="8984"/>
                    </a:cubicBezTo>
                    <a:cubicBezTo>
                      <a:pt x="5137" y="8980"/>
                      <a:pt x="5110" y="8976"/>
                      <a:pt x="5083" y="8971"/>
                    </a:cubicBezTo>
                    <a:cubicBezTo>
                      <a:pt x="5069" y="8969"/>
                      <a:pt x="5054" y="8967"/>
                      <a:pt x="5041" y="8964"/>
                    </a:cubicBezTo>
                    <a:cubicBezTo>
                      <a:pt x="5010" y="8960"/>
                      <a:pt x="4980" y="8954"/>
                      <a:pt x="4950" y="8948"/>
                    </a:cubicBezTo>
                    <a:lnTo>
                      <a:pt x="4948" y="8948"/>
                    </a:lnTo>
                    <a:cubicBezTo>
                      <a:pt x="4914" y="8941"/>
                      <a:pt x="4880" y="8934"/>
                      <a:pt x="4846" y="8927"/>
                    </a:cubicBezTo>
                    <a:cubicBezTo>
                      <a:pt x="4843" y="8927"/>
                      <a:pt x="4840" y="8926"/>
                      <a:pt x="4837" y="8925"/>
                    </a:cubicBezTo>
                    <a:cubicBezTo>
                      <a:pt x="4802" y="8918"/>
                      <a:pt x="4768" y="8910"/>
                      <a:pt x="4735" y="8902"/>
                    </a:cubicBezTo>
                    <a:cubicBezTo>
                      <a:pt x="4700" y="8894"/>
                      <a:pt x="4666" y="8884"/>
                      <a:pt x="4632" y="8875"/>
                    </a:cubicBezTo>
                    <a:cubicBezTo>
                      <a:pt x="4598" y="8866"/>
                      <a:pt x="4564" y="8857"/>
                      <a:pt x="4531" y="8847"/>
                    </a:cubicBezTo>
                    <a:cubicBezTo>
                      <a:pt x="4507" y="8840"/>
                      <a:pt x="4482" y="8833"/>
                      <a:pt x="4458" y="8825"/>
                    </a:cubicBezTo>
                    <a:cubicBezTo>
                      <a:pt x="4352" y="8792"/>
                      <a:pt x="4251" y="8755"/>
                      <a:pt x="4154" y="8716"/>
                    </a:cubicBezTo>
                    <a:cubicBezTo>
                      <a:pt x="4125" y="8704"/>
                      <a:pt x="4096" y="8691"/>
                      <a:pt x="4067" y="8679"/>
                    </a:cubicBezTo>
                    <a:cubicBezTo>
                      <a:pt x="4038" y="8666"/>
                      <a:pt x="4009" y="8653"/>
                      <a:pt x="3981" y="8640"/>
                    </a:cubicBezTo>
                    <a:cubicBezTo>
                      <a:pt x="3953" y="8627"/>
                      <a:pt x="3925" y="8614"/>
                      <a:pt x="3898" y="8600"/>
                    </a:cubicBezTo>
                    <a:cubicBezTo>
                      <a:pt x="3870" y="8587"/>
                      <a:pt x="3844" y="8573"/>
                      <a:pt x="3817" y="8559"/>
                    </a:cubicBezTo>
                    <a:cubicBezTo>
                      <a:pt x="3793" y="8547"/>
                      <a:pt x="3770" y="8534"/>
                      <a:pt x="3746" y="8521"/>
                    </a:cubicBezTo>
                    <a:cubicBezTo>
                      <a:pt x="3740" y="8517"/>
                      <a:pt x="3733" y="8514"/>
                      <a:pt x="3727" y="8510"/>
                    </a:cubicBezTo>
                    <a:cubicBezTo>
                      <a:pt x="3708" y="8500"/>
                      <a:pt x="3689" y="8489"/>
                      <a:pt x="3670" y="8477"/>
                    </a:cubicBezTo>
                    <a:cubicBezTo>
                      <a:pt x="3665" y="8475"/>
                      <a:pt x="3660" y="8472"/>
                      <a:pt x="3655" y="8469"/>
                    </a:cubicBezTo>
                    <a:cubicBezTo>
                      <a:pt x="3634" y="8456"/>
                      <a:pt x="3612" y="8443"/>
                      <a:pt x="3590" y="8430"/>
                    </a:cubicBezTo>
                    <a:cubicBezTo>
                      <a:pt x="3563" y="8413"/>
                      <a:pt x="3537" y="8396"/>
                      <a:pt x="3511" y="8379"/>
                    </a:cubicBezTo>
                    <a:cubicBezTo>
                      <a:pt x="3489" y="8365"/>
                      <a:pt x="3468" y="8350"/>
                      <a:pt x="3447" y="8336"/>
                    </a:cubicBezTo>
                    <a:cubicBezTo>
                      <a:pt x="3425" y="8321"/>
                      <a:pt x="3402" y="8305"/>
                      <a:pt x="3380" y="8289"/>
                    </a:cubicBezTo>
                    <a:cubicBezTo>
                      <a:pt x="3358" y="8273"/>
                      <a:pt x="3336" y="8257"/>
                      <a:pt x="3315" y="8241"/>
                    </a:cubicBezTo>
                    <a:cubicBezTo>
                      <a:pt x="3272" y="8209"/>
                      <a:pt x="3231" y="8176"/>
                      <a:pt x="3191" y="8143"/>
                    </a:cubicBezTo>
                    <a:cubicBezTo>
                      <a:pt x="3171" y="8127"/>
                      <a:pt x="3152" y="8110"/>
                      <a:pt x="3132" y="8094"/>
                    </a:cubicBezTo>
                    <a:cubicBezTo>
                      <a:pt x="3094" y="8061"/>
                      <a:pt x="3057" y="8027"/>
                      <a:pt x="3021" y="7994"/>
                    </a:cubicBezTo>
                    <a:cubicBezTo>
                      <a:pt x="2869" y="7852"/>
                      <a:pt x="2742" y="7707"/>
                      <a:pt x="2635" y="7570"/>
                    </a:cubicBezTo>
                    <a:lnTo>
                      <a:pt x="2587" y="7800"/>
                    </a:lnTo>
                    <a:cubicBezTo>
                      <a:pt x="2587" y="7800"/>
                      <a:pt x="2587" y="7800"/>
                      <a:pt x="2586" y="7799"/>
                    </a:cubicBezTo>
                    <a:cubicBezTo>
                      <a:pt x="2562" y="7784"/>
                      <a:pt x="1773" y="7277"/>
                      <a:pt x="1073" y="6442"/>
                    </a:cubicBezTo>
                    <a:cubicBezTo>
                      <a:pt x="938" y="6281"/>
                      <a:pt x="806" y="6108"/>
                      <a:pt x="684" y="5924"/>
                    </a:cubicBezTo>
                    <a:cubicBezTo>
                      <a:pt x="-61" y="4803"/>
                      <a:pt x="-456" y="3275"/>
                      <a:pt x="880" y="1607"/>
                    </a:cubicBezTo>
                    <a:cubicBezTo>
                      <a:pt x="3592" y="-1778"/>
                      <a:pt x="8099" y="1237"/>
                      <a:pt x="8099" y="1237"/>
                    </a:cubicBezTo>
                    <a:cubicBezTo>
                      <a:pt x="15623" y="549"/>
                      <a:pt x="21144" y="3061"/>
                      <a:pt x="20656" y="1033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 dirty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6" name="Group 23"/>
            <p:cNvGrpSpPr>
              <a:grpSpLocks/>
            </p:cNvGrpSpPr>
            <p:nvPr/>
          </p:nvGrpSpPr>
          <p:grpSpPr bwMode="auto">
            <a:xfrm>
              <a:off x="8040200" y="4202720"/>
              <a:ext cx="152772" cy="354524"/>
              <a:chOff x="-1" y="0"/>
              <a:chExt cx="570807" cy="2029216"/>
            </a:xfrm>
          </p:grpSpPr>
          <p:sp>
            <p:nvSpPr>
              <p:cNvPr id="121" name="Line 24" descr="Freeform: Shape 54"/>
              <p:cNvSpPr>
                <a:spLocks noChangeShapeType="1"/>
              </p:cNvSpPr>
              <p:nvPr/>
            </p:nvSpPr>
            <p:spPr bwMode="auto">
              <a:xfrm flipV="1">
                <a:off x="1587" y="-2021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2" name="Line 25" descr="Freeform: Shape 55"/>
              <p:cNvSpPr>
                <a:spLocks noChangeShapeType="1"/>
              </p:cNvSpPr>
              <p:nvPr/>
            </p:nvSpPr>
            <p:spPr bwMode="auto">
              <a:xfrm flipV="1">
                <a:off x="165197" y="591609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3" name="Line 26" descr="Freeform: Shape 56"/>
              <p:cNvSpPr>
                <a:spLocks noChangeShapeType="1"/>
              </p:cNvSpPr>
              <p:nvPr/>
            </p:nvSpPr>
            <p:spPr bwMode="auto">
              <a:xfrm>
                <a:off x="1587" y="1609993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4" name="Line 27" descr="Freeform: Shape 57"/>
              <p:cNvSpPr>
                <a:spLocks noChangeShapeType="1"/>
              </p:cNvSpPr>
              <p:nvPr/>
            </p:nvSpPr>
            <p:spPr bwMode="auto">
              <a:xfrm>
                <a:off x="165197" y="1364353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5" name="Line 28" descr="Freeform: Shape 58"/>
              <p:cNvSpPr>
                <a:spLocks noChangeShapeType="1"/>
              </p:cNvSpPr>
              <p:nvPr/>
            </p:nvSpPr>
            <p:spPr bwMode="auto">
              <a:xfrm>
                <a:off x="1587" y="1021479"/>
                <a:ext cx="568914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10255" name="مجموعة 1"/>
          <p:cNvGrpSpPr>
            <a:grpSpLocks/>
          </p:cNvGrpSpPr>
          <p:nvPr/>
        </p:nvGrpSpPr>
        <p:grpSpPr bwMode="auto">
          <a:xfrm>
            <a:off x="5135563" y="5365750"/>
            <a:ext cx="1435100" cy="1200150"/>
            <a:chOff x="7660011" y="5090123"/>
            <a:chExt cx="926387" cy="704533"/>
          </a:xfrm>
        </p:grpSpPr>
        <p:sp>
          <p:nvSpPr>
            <p:cNvPr id="143" name="Oval 11"/>
            <p:cNvSpPr/>
            <p:nvPr/>
          </p:nvSpPr>
          <p:spPr>
            <a:xfrm>
              <a:off x="7749242" y="5090123"/>
              <a:ext cx="704533" cy="704533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60" name="صورة 1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238" r="5542" b="72163"/>
            <a:stretch>
              <a:fillRect/>
            </a:stretch>
          </p:blipFill>
          <p:spPr bwMode="auto">
            <a:xfrm>
              <a:off x="7660011" y="5206425"/>
              <a:ext cx="926387" cy="47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6" name="Group 34"/>
          <p:cNvGrpSpPr>
            <a:grpSpLocks/>
          </p:cNvGrpSpPr>
          <p:nvPr/>
        </p:nvGrpSpPr>
        <p:grpSpPr bwMode="auto">
          <a:xfrm>
            <a:off x="638175" y="1217613"/>
            <a:ext cx="812800" cy="758825"/>
            <a:chOff x="-1" y="-1"/>
            <a:chExt cx="962301" cy="924394"/>
          </a:xfrm>
        </p:grpSpPr>
        <p:sp>
          <p:nvSpPr>
            <p:cNvPr id="146" name="AutoShape 35" descr="Freeform: Shape 516"/>
            <p:cNvSpPr>
              <a:spLocks/>
            </p:cNvSpPr>
            <p:nvPr/>
          </p:nvSpPr>
          <p:spPr bwMode="auto">
            <a:xfrm>
              <a:off x="189829" y="152775"/>
              <a:ext cx="451079" cy="6091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7" name="AutoShape 36" descr="Freeform: Shape 517"/>
            <p:cNvSpPr>
              <a:spLocks/>
            </p:cNvSpPr>
            <p:nvPr/>
          </p:nvSpPr>
          <p:spPr bwMode="auto">
            <a:xfrm>
              <a:off x="390934" y="131503"/>
              <a:ext cx="430405" cy="6227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8" name="AutoShape 37" descr="Freeform: Shape 518"/>
            <p:cNvSpPr>
              <a:spLocks/>
            </p:cNvSpPr>
            <p:nvPr/>
          </p:nvSpPr>
          <p:spPr bwMode="auto">
            <a:xfrm>
              <a:off x="667220" y="59949"/>
              <a:ext cx="146601" cy="1759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9" name="AutoShape 38" descr="Freeform: Shape 519"/>
            <p:cNvSpPr>
              <a:spLocks/>
            </p:cNvSpPr>
            <p:nvPr/>
          </p:nvSpPr>
          <p:spPr bwMode="auto">
            <a:xfrm>
              <a:off x="787508" y="282345"/>
              <a:ext cx="140961" cy="986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0" name="AutoShape 39" descr="Freeform: Shape 520"/>
            <p:cNvSpPr>
              <a:spLocks/>
            </p:cNvSpPr>
            <p:nvPr/>
          </p:nvSpPr>
          <p:spPr bwMode="auto">
            <a:xfrm>
              <a:off x="819458" y="435121"/>
              <a:ext cx="92096" cy="522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1" name="AutoShape 40" descr="Freeform: Shape 521"/>
            <p:cNvSpPr>
              <a:spLocks/>
            </p:cNvSpPr>
            <p:nvPr/>
          </p:nvSpPr>
          <p:spPr bwMode="auto">
            <a:xfrm>
              <a:off x="770592" y="545353"/>
              <a:ext cx="191708" cy="10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2" name="AutoShape 41" descr="Freeform: Shape 522"/>
            <p:cNvSpPr>
              <a:spLocks/>
            </p:cNvSpPr>
            <p:nvPr/>
          </p:nvSpPr>
          <p:spPr bwMode="auto">
            <a:xfrm>
              <a:off x="691653" y="655583"/>
              <a:ext cx="90216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3" name="AutoShape 42" descr="Freeform: Shape 523"/>
            <p:cNvSpPr>
              <a:spLocks/>
            </p:cNvSpPr>
            <p:nvPr/>
          </p:nvSpPr>
          <p:spPr bwMode="auto">
            <a:xfrm>
              <a:off x="593919" y="717467"/>
              <a:ext cx="84578" cy="1566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4" name="AutoShape 43" descr="Freeform: Shape 524"/>
            <p:cNvSpPr>
              <a:spLocks/>
            </p:cNvSpPr>
            <p:nvPr/>
          </p:nvSpPr>
          <p:spPr bwMode="auto">
            <a:xfrm>
              <a:off x="511221" y="758079"/>
              <a:ext cx="43229" cy="638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5" name="AutoShape 44" descr="Freeform: Shape 525"/>
            <p:cNvSpPr>
              <a:spLocks/>
            </p:cNvSpPr>
            <p:nvPr/>
          </p:nvSpPr>
          <p:spPr bwMode="auto">
            <a:xfrm>
              <a:off x="383416" y="740674"/>
              <a:ext cx="88337" cy="1837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6" name="AutoShape 45" descr="Freeform: Shape 526"/>
            <p:cNvSpPr>
              <a:spLocks/>
            </p:cNvSpPr>
            <p:nvPr/>
          </p:nvSpPr>
          <p:spPr bwMode="auto">
            <a:xfrm>
              <a:off x="285682" y="694261"/>
              <a:ext cx="82698" cy="112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7" name="AutoShape 46" descr="Freeform: Shape 527"/>
            <p:cNvSpPr>
              <a:spLocks/>
            </p:cNvSpPr>
            <p:nvPr/>
          </p:nvSpPr>
          <p:spPr bwMode="auto">
            <a:xfrm>
              <a:off x="110890" y="603369"/>
              <a:ext cx="186069" cy="179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8" name="AutoShape 47" descr="Freeform: Shape 528"/>
            <p:cNvSpPr>
              <a:spLocks/>
            </p:cNvSpPr>
            <p:nvPr/>
          </p:nvSpPr>
          <p:spPr bwMode="auto">
            <a:xfrm>
              <a:off x="-1" y="466063"/>
              <a:ext cx="210503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9" name="AutoShape 48" descr="Freeform: Shape 529"/>
            <p:cNvSpPr>
              <a:spLocks/>
            </p:cNvSpPr>
            <p:nvPr/>
          </p:nvSpPr>
          <p:spPr bwMode="auto">
            <a:xfrm>
              <a:off x="92095" y="423518"/>
              <a:ext cx="97734" cy="386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0" name="AutoShape 49" descr="Freeform: Shape 530"/>
            <p:cNvSpPr>
              <a:spLocks/>
            </p:cNvSpPr>
            <p:nvPr/>
          </p:nvSpPr>
          <p:spPr bwMode="auto">
            <a:xfrm>
              <a:off x="50746" y="315221"/>
              <a:ext cx="165395" cy="87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1" name="AutoShape 50" descr="Freeform: Shape 531"/>
            <p:cNvSpPr>
              <a:spLocks/>
            </p:cNvSpPr>
            <p:nvPr/>
          </p:nvSpPr>
          <p:spPr bwMode="auto">
            <a:xfrm>
              <a:off x="197346" y="251403"/>
              <a:ext cx="48867" cy="444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2" name="AutoShape 51" descr="Freeform: Shape 532"/>
            <p:cNvSpPr>
              <a:spLocks/>
            </p:cNvSpPr>
            <p:nvPr/>
          </p:nvSpPr>
          <p:spPr bwMode="auto">
            <a:xfrm>
              <a:off x="219900" y="94758"/>
              <a:ext cx="101493" cy="1431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3" name="AutoShape 52" descr="Freeform: Shape 533"/>
            <p:cNvSpPr>
              <a:spLocks/>
            </p:cNvSpPr>
            <p:nvPr/>
          </p:nvSpPr>
          <p:spPr bwMode="auto">
            <a:xfrm>
              <a:off x="343947" y="108296"/>
              <a:ext cx="39469" cy="65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4" name="AutoShape 53" descr="Freeform: Shape 534"/>
            <p:cNvSpPr>
              <a:spLocks/>
            </p:cNvSpPr>
            <p:nvPr/>
          </p:nvSpPr>
          <p:spPr bwMode="auto">
            <a:xfrm>
              <a:off x="409729" y="-1"/>
              <a:ext cx="75180" cy="145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5" name="AutoShape 54" descr="Freeform: Shape 535"/>
            <p:cNvSpPr>
              <a:spLocks/>
            </p:cNvSpPr>
            <p:nvPr/>
          </p:nvSpPr>
          <p:spPr bwMode="auto">
            <a:xfrm>
              <a:off x="543173" y="79287"/>
              <a:ext cx="63903" cy="676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6" name="AutoShape 55" descr="Freeform: Shape 536"/>
            <p:cNvSpPr>
              <a:spLocks/>
            </p:cNvSpPr>
            <p:nvPr/>
          </p:nvSpPr>
          <p:spPr bwMode="auto">
            <a:xfrm>
              <a:off x="389055" y="255271"/>
              <a:ext cx="75180" cy="90892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7" name="AutoShape 56" descr="Freeform: Shape 537"/>
            <p:cNvSpPr>
              <a:spLocks/>
            </p:cNvSpPr>
            <p:nvPr/>
          </p:nvSpPr>
          <p:spPr bwMode="auto">
            <a:xfrm>
              <a:off x="368380" y="259139"/>
              <a:ext cx="46988" cy="870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8" name="AutoShape 57" descr="Freeform: Shape 538"/>
            <p:cNvSpPr>
              <a:spLocks/>
            </p:cNvSpPr>
            <p:nvPr/>
          </p:nvSpPr>
          <p:spPr bwMode="auto">
            <a:xfrm>
              <a:off x="488667" y="400311"/>
              <a:ext cx="31952" cy="560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9" name="AutoShape 58" descr="Freeform: Shape 539"/>
            <p:cNvSpPr>
              <a:spLocks/>
            </p:cNvSpPr>
            <p:nvPr/>
          </p:nvSpPr>
          <p:spPr bwMode="auto">
            <a:xfrm>
              <a:off x="610835" y="204990"/>
              <a:ext cx="39469" cy="46413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0" name="AutoShape 59" descr="Freeform: Shape 540"/>
            <p:cNvSpPr>
              <a:spLocks/>
            </p:cNvSpPr>
            <p:nvPr/>
          </p:nvSpPr>
          <p:spPr bwMode="auto">
            <a:xfrm>
              <a:off x="618353" y="197255"/>
              <a:ext cx="46987" cy="50281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1" name="AutoShape 60" descr="Freeform: Shape 541"/>
            <p:cNvSpPr>
              <a:spLocks/>
            </p:cNvSpPr>
            <p:nvPr/>
          </p:nvSpPr>
          <p:spPr bwMode="auto">
            <a:xfrm>
              <a:off x="701051" y="301684"/>
              <a:ext cx="26313" cy="29008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2" name="AutoShape 61" descr="Freeform: Shape 542"/>
            <p:cNvSpPr>
              <a:spLocks/>
            </p:cNvSpPr>
            <p:nvPr/>
          </p:nvSpPr>
          <p:spPr bwMode="auto">
            <a:xfrm>
              <a:off x="629630" y="293949"/>
              <a:ext cx="24433" cy="25140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3" name="AutoShape 62" descr="Freeform: Shape 543"/>
            <p:cNvSpPr>
              <a:spLocks/>
            </p:cNvSpPr>
            <p:nvPr/>
          </p:nvSpPr>
          <p:spPr bwMode="auto">
            <a:xfrm>
              <a:off x="584522" y="400311"/>
              <a:ext cx="103372" cy="1779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4" name="AutoShape 63" descr="Freeform: Shape 544"/>
            <p:cNvSpPr>
              <a:spLocks/>
            </p:cNvSpPr>
            <p:nvPr/>
          </p:nvSpPr>
          <p:spPr bwMode="auto">
            <a:xfrm>
              <a:off x="486789" y="620773"/>
              <a:ext cx="28192" cy="36744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5" name="AutoShape 64" descr="Freeform: Shape 545"/>
            <p:cNvSpPr>
              <a:spLocks/>
            </p:cNvSpPr>
            <p:nvPr/>
          </p:nvSpPr>
          <p:spPr bwMode="auto">
            <a:xfrm>
              <a:off x="627750" y="398378"/>
              <a:ext cx="118409" cy="175982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6" name="AutoShape 65" descr="Freeform: Shape 546"/>
            <p:cNvSpPr>
              <a:spLocks/>
            </p:cNvSpPr>
            <p:nvPr/>
          </p:nvSpPr>
          <p:spPr bwMode="auto">
            <a:xfrm>
              <a:off x="471753" y="620773"/>
              <a:ext cx="26313" cy="3674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7" name="AutoShape 66" descr="Freeform: Shape 547"/>
            <p:cNvSpPr>
              <a:spLocks/>
            </p:cNvSpPr>
            <p:nvPr/>
          </p:nvSpPr>
          <p:spPr bwMode="auto">
            <a:xfrm>
              <a:off x="392814" y="541485"/>
              <a:ext cx="26313" cy="34810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7" name="Group 34"/>
          <p:cNvGrpSpPr>
            <a:grpSpLocks/>
          </p:cNvGrpSpPr>
          <p:nvPr/>
        </p:nvGrpSpPr>
        <p:grpSpPr bwMode="auto">
          <a:xfrm>
            <a:off x="1065213" y="603250"/>
            <a:ext cx="468312" cy="393700"/>
            <a:chOff x="-1" y="-1"/>
            <a:chExt cx="962301" cy="924394"/>
          </a:xfrm>
        </p:grpSpPr>
        <p:sp>
          <p:nvSpPr>
            <p:cNvPr id="179" name="AutoShape 35" descr="Freeform: Shape 516"/>
            <p:cNvSpPr>
              <a:spLocks/>
            </p:cNvSpPr>
            <p:nvPr/>
          </p:nvSpPr>
          <p:spPr bwMode="auto">
            <a:xfrm>
              <a:off x="189197" y="152823"/>
              <a:ext cx="453423" cy="6112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0" name="AutoShape 36" descr="Freeform: Shape 517"/>
            <p:cNvSpPr>
              <a:spLocks/>
            </p:cNvSpPr>
            <p:nvPr/>
          </p:nvSpPr>
          <p:spPr bwMode="auto">
            <a:xfrm>
              <a:off x="391444" y="130459"/>
              <a:ext cx="430589" cy="6224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1" name="AutoShape 37" descr="Freeform: Shape 518"/>
            <p:cNvSpPr>
              <a:spLocks/>
            </p:cNvSpPr>
            <p:nvPr/>
          </p:nvSpPr>
          <p:spPr bwMode="auto">
            <a:xfrm>
              <a:off x="668716" y="59637"/>
              <a:ext cx="143530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2" name="AutoShape 38" descr="Freeform: Shape 519"/>
            <p:cNvSpPr>
              <a:spLocks/>
            </p:cNvSpPr>
            <p:nvPr/>
          </p:nvSpPr>
          <p:spPr bwMode="auto">
            <a:xfrm>
              <a:off x="786150" y="283281"/>
              <a:ext cx="143530" cy="969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3" name="AutoShape 39" descr="Freeform: Shape 520"/>
            <p:cNvSpPr>
              <a:spLocks/>
            </p:cNvSpPr>
            <p:nvPr/>
          </p:nvSpPr>
          <p:spPr bwMode="auto">
            <a:xfrm>
              <a:off x="818770" y="436105"/>
              <a:ext cx="91337" cy="52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4" name="AutoShape 40" descr="Freeform: Shape 521"/>
            <p:cNvSpPr>
              <a:spLocks/>
            </p:cNvSpPr>
            <p:nvPr/>
          </p:nvSpPr>
          <p:spPr bwMode="auto">
            <a:xfrm>
              <a:off x="769841" y="544199"/>
              <a:ext cx="192459" cy="100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5" name="AutoShape 41" descr="Freeform: Shape 522"/>
            <p:cNvSpPr>
              <a:spLocks/>
            </p:cNvSpPr>
            <p:nvPr/>
          </p:nvSpPr>
          <p:spPr bwMode="auto">
            <a:xfrm>
              <a:off x="691552" y="656021"/>
              <a:ext cx="88074" cy="931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6" name="AutoShape 42" descr="Freeform: Shape 523"/>
            <p:cNvSpPr>
              <a:spLocks/>
            </p:cNvSpPr>
            <p:nvPr/>
          </p:nvSpPr>
          <p:spPr bwMode="auto">
            <a:xfrm>
              <a:off x="593690" y="719387"/>
              <a:ext cx="84813" cy="152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7" name="AutoShape 43" descr="Freeform: Shape 524"/>
            <p:cNvSpPr>
              <a:spLocks/>
            </p:cNvSpPr>
            <p:nvPr/>
          </p:nvSpPr>
          <p:spPr bwMode="auto">
            <a:xfrm>
              <a:off x="508877" y="760388"/>
              <a:ext cx="45669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8" name="AutoShape 44" descr="Freeform: Shape 525"/>
            <p:cNvSpPr>
              <a:spLocks/>
            </p:cNvSpPr>
            <p:nvPr/>
          </p:nvSpPr>
          <p:spPr bwMode="auto">
            <a:xfrm>
              <a:off x="384920" y="741752"/>
              <a:ext cx="88074" cy="182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9" name="AutoShape 45" descr="Freeform: Shape 526"/>
            <p:cNvSpPr>
              <a:spLocks/>
            </p:cNvSpPr>
            <p:nvPr/>
          </p:nvSpPr>
          <p:spPr bwMode="auto">
            <a:xfrm>
              <a:off x="283796" y="693295"/>
              <a:ext cx="84813" cy="111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0" name="AutoShape 46" descr="Freeform: Shape 527"/>
            <p:cNvSpPr>
              <a:spLocks/>
            </p:cNvSpPr>
            <p:nvPr/>
          </p:nvSpPr>
          <p:spPr bwMode="auto">
            <a:xfrm>
              <a:off x="110908" y="603837"/>
              <a:ext cx="185935" cy="1789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1" name="AutoShape 47" descr="Freeform: Shape 528"/>
            <p:cNvSpPr>
              <a:spLocks/>
            </p:cNvSpPr>
            <p:nvPr/>
          </p:nvSpPr>
          <p:spPr bwMode="auto">
            <a:xfrm>
              <a:off x="-1" y="465925"/>
              <a:ext cx="208771" cy="93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2" name="AutoShape 48" descr="Freeform: Shape 529"/>
            <p:cNvSpPr>
              <a:spLocks/>
            </p:cNvSpPr>
            <p:nvPr/>
          </p:nvSpPr>
          <p:spPr bwMode="auto">
            <a:xfrm>
              <a:off x="91336" y="424922"/>
              <a:ext cx="97861" cy="372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3" name="AutoShape 49" descr="Freeform: Shape 530"/>
            <p:cNvSpPr>
              <a:spLocks/>
            </p:cNvSpPr>
            <p:nvPr/>
          </p:nvSpPr>
          <p:spPr bwMode="auto">
            <a:xfrm>
              <a:off x="52192" y="316829"/>
              <a:ext cx="163102" cy="85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4" name="AutoShape 50" descr="Freeform: Shape 531"/>
            <p:cNvSpPr>
              <a:spLocks/>
            </p:cNvSpPr>
            <p:nvPr/>
          </p:nvSpPr>
          <p:spPr bwMode="auto">
            <a:xfrm>
              <a:off x="198982" y="249736"/>
              <a:ext cx="45669" cy="44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5" name="AutoShape 51" descr="Freeform: Shape 532"/>
            <p:cNvSpPr>
              <a:spLocks/>
            </p:cNvSpPr>
            <p:nvPr/>
          </p:nvSpPr>
          <p:spPr bwMode="auto">
            <a:xfrm>
              <a:off x="221818" y="93185"/>
              <a:ext cx="101122" cy="1453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6" name="AutoShape 52" descr="Freeform: Shape 533"/>
            <p:cNvSpPr>
              <a:spLocks/>
            </p:cNvSpPr>
            <p:nvPr/>
          </p:nvSpPr>
          <p:spPr bwMode="auto">
            <a:xfrm>
              <a:off x="345775" y="108095"/>
              <a:ext cx="39144" cy="670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7" name="AutoShape 53" descr="Freeform: Shape 534"/>
            <p:cNvSpPr>
              <a:spLocks/>
            </p:cNvSpPr>
            <p:nvPr/>
          </p:nvSpPr>
          <p:spPr bwMode="auto">
            <a:xfrm>
              <a:off x="411016" y="-1"/>
              <a:ext cx="75026" cy="1453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8" name="AutoShape 54" descr="Freeform: Shape 535"/>
            <p:cNvSpPr>
              <a:spLocks/>
            </p:cNvSpPr>
            <p:nvPr/>
          </p:nvSpPr>
          <p:spPr bwMode="auto">
            <a:xfrm>
              <a:off x="544759" y="78275"/>
              <a:ext cx="61980" cy="708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9" name="AutoShape 55" descr="Freeform: Shape 536"/>
            <p:cNvSpPr>
              <a:spLocks/>
            </p:cNvSpPr>
            <p:nvPr/>
          </p:nvSpPr>
          <p:spPr bwMode="auto">
            <a:xfrm>
              <a:off x="388181" y="257190"/>
              <a:ext cx="78289" cy="89457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0" name="AutoShape 56" descr="Freeform: Shape 537"/>
            <p:cNvSpPr>
              <a:spLocks/>
            </p:cNvSpPr>
            <p:nvPr/>
          </p:nvSpPr>
          <p:spPr bwMode="auto">
            <a:xfrm>
              <a:off x="368609" y="257190"/>
              <a:ext cx="48932" cy="894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1" name="AutoShape 57" descr="Freeform: Shape 538"/>
            <p:cNvSpPr>
              <a:spLocks/>
            </p:cNvSpPr>
            <p:nvPr/>
          </p:nvSpPr>
          <p:spPr bwMode="auto">
            <a:xfrm>
              <a:off x="489305" y="398831"/>
              <a:ext cx="32620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2" name="AutoShape 58" descr="Freeform: Shape 539"/>
            <p:cNvSpPr>
              <a:spLocks/>
            </p:cNvSpPr>
            <p:nvPr/>
          </p:nvSpPr>
          <p:spPr bwMode="auto">
            <a:xfrm>
              <a:off x="610000" y="205007"/>
              <a:ext cx="42408" cy="44729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3" name="AutoShape 59" descr="Freeform: Shape 540"/>
            <p:cNvSpPr>
              <a:spLocks/>
            </p:cNvSpPr>
            <p:nvPr/>
          </p:nvSpPr>
          <p:spPr bwMode="auto">
            <a:xfrm>
              <a:off x="619787" y="197552"/>
              <a:ext cx="45669" cy="48455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4" name="AutoShape 60" descr="Freeform: Shape 541"/>
            <p:cNvSpPr>
              <a:spLocks/>
            </p:cNvSpPr>
            <p:nvPr/>
          </p:nvSpPr>
          <p:spPr bwMode="auto">
            <a:xfrm>
              <a:off x="701337" y="301919"/>
              <a:ext cx="26096" cy="29819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5" name="AutoShape 61" descr="Freeform: Shape 542"/>
            <p:cNvSpPr>
              <a:spLocks/>
            </p:cNvSpPr>
            <p:nvPr/>
          </p:nvSpPr>
          <p:spPr bwMode="auto">
            <a:xfrm>
              <a:off x="629572" y="294464"/>
              <a:ext cx="26096" cy="26091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6" name="AutoShape 62" descr="Freeform: Shape 543"/>
            <p:cNvSpPr>
              <a:spLocks/>
            </p:cNvSpPr>
            <p:nvPr/>
          </p:nvSpPr>
          <p:spPr bwMode="auto">
            <a:xfrm>
              <a:off x="583903" y="402558"/>
              <a:ext cx="104385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7" name="AutoShape 63" descr="Freeform: Shape 544"/>
            <p:cNvSpPr>
              <a:spLocks/>
            </p:cNvSpPr>
            <p:nvPr/>
          </p:nvSpPr>
          <p:spPr bwMode="auto">
            <a:xfrm>
              <a:off x="486042" y="622475"/>
              <a:ext cx="29359" cy="33545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8" name="AutoShape 64" descr="Freeform: Shape 545"/>
            <p:cNvSpPr>
              <a:spLocks/>
            </p:cNvSpPr>
            <p:nvPr/>
          </p:nvSpPr>
          <p:spPr bwMode="auto">
            <a:xfrm>
              <a:off x="626311" y="398831"/>
              <a:ext cx="120694" cy="175186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9" name="AutoShape 65" descr="Freeform: Shape 546"/>
            <p:cNvSpPr>
              <a:spLocks/>
            </p:cNvSpPr>
            <p:nvPr/>
          </p:nvSpPr>
          <p:spPr bwMode="auto">
            <a:xfrm>
              <a:off x="472994" y="622475"/>
              <a:ext cx="26096" cy="33545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0" name="AutoShape 66" descr="Freeform: Shape 547"/>
            <p:cNvSpPr>
              <a:spLocks/>
            </p:cNvSpPr>
            <p:nvPr/>
          </p:nvSpPr>
          <p:spPr bwMode="auto">
            <a:xfrm>
              <a:off x="391444" y="540472"/>
              <a:ext cx="26096" cy="3727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8" name="Group 34"/>
          <p:cNvGrpSpPr>
            <a:grpSpLocks/>
          </p:cNvGrpSpPr>
          <p:nvPr/>
        </p:nvGrpSpPr>
        <p:grpSpPr bwMode="auto">
          <a:xfrm>
            <a:off x="6276975" y="568325"/>
            <a:ext cx="304800" cy="242888"/>
            <a:chOff x="-1" y="-1"/>
            <a:chExt cx="962301" cy="924394"/>
          </a:xfrm>
        </p:grpSpPr>
        <p:sp>
          <p:nvSpPr>
            <p:cNvPr id="212" name="AutoShape 35" descr="Freeform: Shape 516"/>
            <p:cNvSpPr>
              <a:spLocks/>
            </p:cNvSpPr>
            <p:nvPr/>
          </p:nvSpPr>
          <p:spPr bwMode="auto">
            <a:xfrm>
              <a:off x="190454" y="151045"/>
              <a:ext cx="451079" cy="6102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3" name="AutoShape 36" descr="Freeform: Shape 517"/>
            <p:cNvSpPr>
              <a:spLocks/>
            </p:cNvSpPr>
            <p:nvPr/>
          </p:nvSpPr>
          <p:spPr bwMode="auto">
            <a:xfrm>
              <a:off x="390934" y="132918"/>
              <a:ext cx="431031" cy="622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4" name="AutoShape 37" descr="Freeform: Shape 518"/>
            <p:cNvSpPr>
              <a:spLocks/>
            </p:cNvSpPr>
            <p:nvPr/>
          </p:nvSpPr>
          <p:spPr bwMode="auto">
            <a:xfrm>
              <a:off x="666595" y="60417"/>
              <a:ext cx="145346" cy="175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5" name="AutoShape 38" descr="Freeform: Shape 519"/>
            <p:cNvSpPr>
              <a:spLocks/>
            </p:cNvSpPr>
            <p:nvPr/>
          </p:nvSpPr>
          <p:spPr bwMode="auto">
            <a:xfrm>
              <a:off x="786882" y="283964"/>
              <a:ext cx="14033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6" name="AutoShape 39" descr="Freeform: Shape 520"/>
            <p:cNvSpPr>
              <a:spLocks/>
            </p:cNvSpPr>
            <p:nvPr/>
          </p:nvSpPr>
          <p:spPr bwMode="auto">
            <a:xfrm>
              <a:off x="816954" y="435007"/>
              <a:ext cx="95226" cy="543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7" name="AutoShape 40" descr="Freeform: Shape 521"/>
            <p:cNvSpPr>
              <a:spLocks/>
            </p:cNvSpPr>
            <p:nvPr/>
          </p:nvSpPr>
          <p:spPr bwMode="auto">
            <a:xfrm>
              <a:off x="771845" y="543759"/>
              <a:ext cx="190455" cy="10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8" name="AutoShape 41" descr="Freeform: Shape 522"/>
            <p:cNvSpPr>
              <a:spLocks/>
            </p:cNvSpPr>
            <p:nvPr/>
          </p:nvSpPr>
          <p:spPr bwMode="auto">
            <a:xfrm>
              <a:off x="691653" y="652511"/>
              <a:ext cx="9021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9" name="AutoShape 42" descr="Freeform: Shape 523"/>
            <p:cNvSpPr>
              <a:spLocks/>
            </p:cNvSpPr>
            <p:nvPr/>
          </p:nvSpPr>
          <p:spPr bwMode="auto">
            <a:xfrm>
              <a:off x="591413" y="718973"/>
              <a:ext cx="85205" cy="1570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0" name="AutoShape 43" descr="Freeform: Shape 524"/>
            <p:cNvSpPr>
              <a:spLocks/>
            </p:cNvSpPr>
            <p:nvPr/>
          </p:nvSpPr>
          <p:spPr bwMode="auto">
            <a:xfrm>
              <a:off x="511221" y="761263"/>
              <a:ext cx="45109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1" name="AutoShape 44" descr="Freeform: Shape 525"/>
            <p:cNvSpPr>
              <a:spLocks/>
            </p:cNvSpPr>
            <p:nvPr/>
          </p:nvSpPr>
          <p:spPr bwMode="auto">
            <a:xfrm>
              <a:off x="385923" y="743140"/>
              <a:ext cx="85202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2" name="AutoShape 45" descr="Freeform: Shape 526"/>
            <p:cNvSpPr>
              <a:spLocks/>
            </p:cNvSpPr>
            <p:nvPr/>
          </p:nvSpPr>
          <p:spPr bwMode="auto">
            <a:xfrm>
              <a:off x="285684" y="694805"/>
              <a:ext cx="85202" cy="108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3" name="AutoShape 46" descr="Freeform: Shape 527"/>
            <p:cNvSpPr>
              <a:spLocks/>
            </p:cNvSpPr>
            <p:nvPr/>
          </p:nvSpPr>
          <p:spPr bwMode="auto">
            <a:xfrm>
              <a:off x="110263" y="604177"/>
              <a:ext cx="185445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4" name="AutoShape 47" descr="Freeform: Shape 528"/>
            <p:cNvSpPr>
              <a:spLocks/>
            </p:cNvSpPr>
            <p:nvPr/>
          </p:nvSpPr>
          <p:spPr bwMode="auto">
            <a:xfrm>
              <a:off x="-1" y="465218"/>
              <a:ext cx="210503" cy="906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5" name="AutoShape 48" descr="Freeform: Shape 529"/>
            <p:cNvSpPr>
              <a:spLocks/>
            </p:cNvSpPr>
            <p:nvPr/>
          </p:nvSpPr>
          <p:spPr bwMode="auto">
            <a:xfrm>
              <a:off x="90215" y="422923"/>
              <a:ext cx="100240" cy="362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6" name="AutoShape 49" descr="Freeform: Shape 530"/>
            <p:cNvSpPr>
              <a:spLocks/>
            </p:cNvSpPr>
            <p:nvPr/>
          </p:nvSpPr>
          <p:spPr bwMode="auto">
            <a:xfrm>
              <a:off x="50119" y="314171"/>
              <a:ext cx="165397" cy="906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7" name="AutoShape 50" descr="Freeform: Shape 531"/>
            <p:cNvSpPr>
              <a:spLocks/>
            </p:cNvSpPr>
            <p:nvPr/>
          </p:nvSpPr>
          <p:spPr bwMode="auto">
            <a:xfrm>
              <a:off x="195468" y="253754"/>
              <a:ext cx="50120" cy="422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8" name="AutoShape 51" descr="Freeform: Shape 532"/>
            <p:cNvSpPr>
              <a:spLocks/>
            </p:cNvSpPr>
            <p:nvPr/>
          </p:nvSpPr>
          <p:spPr bwMode="auto">
            <a:xfrm>
              <a:off x="220526" y="96667"/>
              <a:ext cx="100240" cy="1389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9" name="AutoShape 52" descr="Freeform: Shape 533"/>
            <p:cNvSpPr>
              <a:spLocks/>
            </p:cNvSpPr>
            <p:nvPr/>
          </p:nvSpPr>
          <p:spPr bwMode="auto">
            <a:xfrm>
              <a:off x="345828" y="108751"/>
              <a:ext cx="40096" cy="66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0" name="AutoShape 53" descr="Freeform: Shape 534"/>
            <p:cNvSpPr>
              <a:spLocks/>
            </p:cNvSpPr>
            <p:nvPr/>
          </p:nvSpPr>
          <p:spPr bwMode="auto">
            <a:xfrm>
              <a:off x="410982" y="-1"/>
              <a:ext cx="75181" cy="1450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1" name="AutoShape 54" descr="Freeform: Shape 535"/>
            <p:cNvSpPr>
              <a:spLocks/>
            </p:cNvSpPr>
            <p:nvPr/>
          </p:nvSpPr>
          <p:spPr bwMode="auto">
            <a:xfrm>
              <a:off x="546307" y="78544"/>
              <a:ext cx="60144" cy="664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2" name="AutoShape 55" descr="Freeform: Shape 536"/>
            <p:cNvSpPr>
              <a:spLocks/>
            </p:cNvSpPr>
            <p:nvPr/>
          </p:nvSpPr>
          <p:spPr bwMode="auto">
            <a:xfrm>
              <a:off x="390934" y="253754"/>
              <a:ext cx="75181" cy="90629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3" name="AutoShape 56" descr="Freeform: Shape 537"/>
            <p:cNvSpPr>
              <a:spLocks/>
            </p:cNvSpPr>
            <p:nvPr/>
          </p:nvSpPr>
          <p:spPr bwMode="auto">
            <a:xfrm>
              <a:off x="365875" y="259797"/>
              <a:ext cx="50120" cy="845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4" name="AutoShape 57" descr="Freeform: Shape 538"/>
            <p:cNvSpPr>
              <a:spLocks/>
            </p:cNvSpPr>
            <p:nvPr/>
          </p:nvSpPr>
          <p:spPr bwMode="auto">
            <a:xfrm>
              <a:off x="486163" y="398756"/>
              <a:ext cx="35082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5" name="AutoShape 58" descr="Freeform: Shape 539"/>
            <p:cNvSpPr>
              <a:spLocks/>
            </p:cNvSpPr>
            <p:nvPr/>
          </p:nvSpPr>
          <p:spPr bwMode="auto">
            <a:xfrm>
              <a:off x="611461" y="205419"/>
              <a:ext cx="40096" cy="48334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6" name="AutoShape 59" descr="Freeform: Shape 540"/>
            <p:cNvSpPr>
              <a:spLocks/>
            </p:cNvSpPr>
            <p:nvPr/>
          </p:nvSpPr>
          <p:spPr bwMode="auto">
            <a:xfrm>
              <a:off x="616475" y="199380"/>
              <a:ext cx="50120" cy="48334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7" name="AutoShape 60" descr="Freeform: Shape 541"/>
            <p:cNvSpPr>
              <a:spLocks/>
            </p:cNvSpPr>
            <p:nvPr/>
          </p:nvSpPr>
          <p:spPr bwMode="auto">
            <a:xfrm>
              <a:off x="701677" y="302088"/>
              <a:ext cx="25062" cy="30211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8" name="AutoShape 61" descr="Freeform: Shape 542"/>
            <p:cNvSpPr>
              <a:spLocks/>
            </p:cNvSpPr>
            <p:nvPr/>
          </p:nvSpPr>
          <p:spPr bwMode="auto">
            <a:xfrm>
              <a:off x="631509" y="296048"/>
              <a:ext cx="25062" cy="24167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9" name="AutoShape 62" descr="Freeform: Shape 543"/>
            <p:cNvSpPr>
              <a:spLocks/>
            </p:cNvSpPr>
            <p:nvPr/>
          </p:nvSpPr>
          <p:spPr bwMode="auto">
            <a:xfrm>
              <a:off x="581389" y="398756"/>
              <a:ext cx="105253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0" name="AutoShape 63" descr="Freeform: Shape 544"/>
            <p:cNvSpPr>
              <a:spLocks/>
            </p:cNvSpPr>
            <p:nvPr/>
          </p:nvSpPr>
          <p:spPr bwMode="auto">
            <a:xfrm>
              <a:off x="486163" y="622304"/>
              <a:ext cx="30072" cy="36251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1" name="AutoShape 64" descr="Freeform: Shape 545"/>
            <p:cNvSpPr>
              <a:spLocks/>
            </p:cNvSpPr>
            <p:nvPr/>
          </p:nvSpPr>
          <p:spPr bwMode="auto">
            <a:xfrm>
              <a:off x="626499" y="398756"/>
              <a:ext cx="120288" cy="175213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2" name="AutoShape 65" descr="Freeform: Shape 546"/>
            <p:cNvSpPr>
              <a:spLocks/>
            </p:cNvSpPr>
            <p:nvPr/>
          </p:nvSpPr>
          <p:spPr bwMode="auto">
            <a:xfrm>
              <a:off x="471126" y="622304"/>
              <a:ext cx="25062" cy="3625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3" name="AutoShape 66" descr="Freeform: Shape 547"/>
            <p:cNvSpPr>
              <a:spLocks/>
            </p:cNvSpPr>
            <p:nvPr/>
          </p:nvSpPr>
          <p:spPr bwMode="auto">
            <a:xfrm>
              <a:off x="390934" y="543759"/>
              <a:ext cx="25062" cy="3021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sp>
        <p:nvSpPr>
          <p:cNvPr id="244" name="مربع نص 331"/>
          <p:cNvSpPr txBox="1"/>
          <p:nvPr/>
        </p:nvSpPr>
        <p:spPr>
          <a:xfrm>
            <a:off x="1584325" y="388938"/>
            <a:ext cx="4310063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الوقاية من فايروس كور</a:t>
            </a:r>
            <a:r>
              <a:rPr lang="ar-AE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و</a:t>
            </a:r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نا </a:t>
            </a:r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5"/>
          <a:srcRect l="398" r="992" b="-2"/>
          <a:stretch/>
        </p:blipFill>
        <p:spPr>
          <a:xfrm>
            <a:off x="6955431" y="9071"/>
            <a:ext cx="1695701" cy="1494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25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319465" y="1696591"/>
            <a:ext cx="8639175" cy="4143375"/>
            <a:chOff x="-597929" y="2197557"/>
            <a:chExt cx="8637973" cy="4143426"/>
          </a:xfrm>
        </p:grpSpPr>
        <p:pic>
          <p:nvPicPr>
            <p:cNvPr id="12292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4613" r="2077"/>
            <a:stretch>
              <a:fillRect/>
            </a:stretch>
          </p:blipFill>
          <p:spPr bwMode="auto">
            <a:xfrm>
              <a:off x="-597929" y="2197557"/>
              <a:ext cx="8637973" cy="41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894" y="4248632"/>
              <a:ext cx="1695214" cy="16081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949" y="3821589"/>
              <a:ext cx="1649184" cy="1692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0551" y="4702663"/>
              <a:ext cx="1538074" cy="14636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Rectangle 2"/>
          <p:cNvSpPr/>
          <p:nvPr/>
        </p:nvSpPr>
        <p:spPr>
          <a:xfrm>
            <a:off x="1669001" y="733484"/>
            <a:ext cx="6147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يبدو سطح الأرض؟</a:t>
            </a:r>
          </a:p>
        </p:txBody>
      </p:sp>
    </p:spTree>
    <p:extLst>
      <p:ext uri="{BB962C8B-B14F-4D97-AF65-F5344CB8AC3E}">
        <p14:creationId xmlns:p14="http://schemas.microsoft.com/office/powerpoint/2010/main" val="118398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8" y="2003331"/>
            <a:ext cx="6367223" cy="3855931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3062299" y="5271797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2"/>
          <p:cNvSpPr/>
          <p:nvPr/>
        </p:nvSpPr>
        <p:spPr>
          <a:xfrm>
            <a:off x="1604137" y="5271797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44"/>
          <p:cNvSpPr/>
          <p:nvPr/>
        </p:nvSpPr>
        <p:spPr>
          <a:xfrm>
            <a:off x="4520461" y="5271797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54"/>
          <p:cNvSpPr/>
          <p:nvPr/>
        </p:nvSpPr>
        <p:spPr>
          <a:xfrm>
            <a:off x="5978623" y="5271797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45"/>
          <p:cNvSpPr/>
          <p:nvPr/>
        </p:nvSpPr>
        <p:spPr>
          <a:xfrm>
            <a:off x="781023" y="5271797"/>
            <a:ext cx="823114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45"/>
          <p:cNvSpPr/>
          <p:nvPr/>
        </p:nvSpPr>
        <p:spPr>
          <a:xfrm>
            <a:off x="781023" y="4569719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46"/>
          <p:cNvSpPr/>
          <p:nvPr/>
        </p:nvSpPr>
        <p:spPr>
          <a:xfrm>
            <a:off x="2252209" y="4569719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47"/>
          <p:cNvSpPr/>
          <p:nvPr/>
        </p:nvSpPr>
        <p:spPr>
          <a:xfrm>
            <a:off x="3710371" y="4569719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48"/>
          <p:cNvSpPr/>
          <p:nvPr/>
        </p:nvSpPr>
        <p:spPr>
          <a:xfrm>
            <a:off x="5168533" y="4569719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49"/>
          <p:cNvSpPr/>
          <p:nvPr/>
        </p:nvSpPr>
        <p:spPr>
          <a:xfrm>
            <a:off x="6626695" y="4569719"/>
            <a:ext cx="810090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40"/>
          <p:cNvSpPr/>
          <p:nvPr/>
        </p:nvSpPr>
        <p:spPr>
          <a:xfrm>
            <a:off x="1611360" y="3865166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41"/>
          <p:cNvSpPr/>
          <p:nvPr/>
        </p:nvSpPr>
        <p:spPr>
          <a:xfrm>
            <a:off x="3069522" y="3865166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42"/>
          <p:cNvSpPr/>
          <p:nvPr/>
        </p:nvSpPr>
        <p:spPr>
          <a:xfrm>
            <a:off x="4527684" y="3865166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43"/>
          <p:cNvSpPr/>
          <p:nvPr/>
        </p:nvSpPr>
        <p:spPr>
          <a:xfrm>
            <a:off x="5985846" y="3865166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44"/>
          <p:cNvSpPr/>
          <p:nvPr/>
        </p:nvSpPr>
        <p:spPr>
          <a:xfrm>
            <a:off x="788247" y="3865166"/>
            <a:ext cx="823114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"/>
          <p:cNvSpPr/>
          <p:nvPr/>
        </p:nvSpPr>
        <p:spPr>
          <a:xfrm>
            <a:off x="788246" y="3163088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18"/>
          <p:cNvSpPr/>
          <p:nvPr/>
        </p:nvSpPr>
        <p:spPr>
          <a:xfrm>
            <a:off x="2259432" y="3163088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17"/>
          <p:cNvSpPr/>
          <p:nvPr/>
        </p:nvSpPr>
        <p:spPr>
          <a:xfrm>
            <a:off x="3717594" y="3163088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16"/>
          <p:cNvSpPr/>
          <p:nvPr/>
        </p:nvSpPr>
        <p:spPr>
          <a:xfrm>
            <a:off x="5175755" y="3189962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15"/>
          <p:cNvSpPr/>
          <p:nvPr/>
        </p:nvSpPr>
        <p:spPr>
          <a:xfrm>
            <a:off x="6633918" y="3163088"/>
            <a:ext cx="802867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14"/>
          <p:cNvSpPr/>
          <p:nvPr/>
        </p:nvSpPr>
        <p:spPr>
          <a:xfrm>
            <a:off x="1595730" y="2461010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13"/>
          <p:cNvSpPr/>
          <p:nvPr/>
        </p:nvSpPr>
        <p:spPr>
          <a:xfrm>
            <a:off x="3053892" y="2461010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12"/>
          <p:cNvSpPr/>
          <p:nvPr/>
        </p:nvSpPr>
        <p:spPr>
          <a:xfrm>
            <a:off x="4512054" y="2461010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11"/>
          <p:cNvSpPr/>
          <p:nvPr/>
        </p:nvSpPr>
        <p:spPr>
          <a:xfrm>
            <a:off x="5970216" y="2461010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10"/>
          <p:cNvSpPr/>
          <p:nvPr/>
        </p:nvSpPr>
        <p:spPr>
          <a:xfrm>
            <a:off x="772617" y="2461010"/>
            <a:ext cx="823114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9"/>
          <p:cNvSpPr/>
          <p:nvPr/>
        </p:nvSpPr>
        <p:spPr>
          <a:xfrm>
            <a:off x="772616" y="1758932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8"/>
          <p:cNvSpPr/>
          <p:nvPr/>
        </p:nvSpPr>
        <p:spPr>
          <a:xfrm>
            <a:off x="2243802" y="1758932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7"/>
          <p:cNvSpPr/>
          <p:nvPr/>
        </p:nvSpPr>
        <p:spPr>
          <a:xfrm>
            <a:off x="3701964" y="1758932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6"/>
          <p:cNvSpPr/>
          <p:nvPr/>
        </p:nvSpPr>
        <p:spPr>
          <a:xfrm>
            <a:off x="5168533" y="1758239"/>
            <a:ext cx="1458162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5"/>
          <p:cNvSpPr/>
          <p:nvPr/>
        </p:nvSpPr>
        <p:spPr>
          <a:xfrm>
            <a:off x="6618288" y="1758932"/>
            <a:ext cx="810090" cy="702078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6" name="3"/>
          <p:cNvCxnSpPr/>
          <p:nvPr/>
        </p:nvCxnSpPr>
        <p:spPr>
          <a:xfrm>
            <a:off x="772617" y="1758932"/>
            <a:ext cx="658936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34" y="2402404"/>
            <a:ext cx="1450868" cy="357147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353287" y="734782"/>
            <a:ext cx="3852204" cy="685163"/>
          </a:xfrm>
          <a:prstGeom prst="rect">
            <a:avLst/>
          </a:prstGeom>
          <a:solidFill>
            <a:srgbClr val="7AA74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إستراتيجية :</a:t>
            </a:r>
            <a:r>
              <a:rPr lang="ar-SA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يوجد خلف الجدار؟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 rot="654914">
            <a:off x="7041047" y="577502"/>
            <a:ext cx="1747844" cy="40011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ar-A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التهيئة الحافزة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80592" y="5947001"/>
            <a:ext cx="6147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يبدوسطح الأرض؟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79348" y="3189962"/>
            <a:ext cx="4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14324" y="3245709"/>
            <a:ext cx="4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ة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72938" y="2458535"/>
            <a:ext cx="4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31116" y="2487191"/>
            <a:ext cx="4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69258" y="3931296"/>
            <a:ext cx="4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ز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27420" y="3971339"/>
            <a:ext cx="4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91915" y="2509128"/>
            <a:ext cx="496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4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8" y="2291512"/>
            <a:ext cx="4698245" cy="288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5759" y="2609093"/>
            <a:ext cx="51681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ar-AE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كلمات الدرس:</a:t>
            </a:r>
            <a:endParaRPr lang="ar-A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الأرض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</a:t>
            </a:r>
          </a:p>
          <a:p>
            <a:pPr algn="r" rtl="1">
              <a:defRPr/>
            </a:pP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المحيطات 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oceans</a:t>
            </a:r>
          </a:p>
          <a:p>
            <a:pPr algn="r" rtl="1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القارة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  </a:t>
            </a:r>
            <a:endParaRPr lang="ar-A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>
              <a:defRPr/>
            </a:pPr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الجزر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islands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04069" y="1154641"/>
            <a:ext cx="7842250" cy="115570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7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32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ناتج التعلم: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2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48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eaLnBrk="1" hangingPunct="1">
              <a:lnSpc>
                <a:spcPct val="70000"/>
              </a:lnSpc>
              <a:defRPr/>
            </a:pPr>
            <a:endParaRPr lang="ar-AE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6958" y="561290"/>
            <a:ext cx="6147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يبدو سطح الأرض؟</a:t>
            </a:r>
          </a:p>
        </p:txBody>
      </p:sp>
    </p:spTree>
    <p:extLst>
      <p:ext uri="{BB962C8B-B14F-4D97-AF65-F5344CB8AC3E}">
        <p14:creationId xmlns:p14="http://schemas.microsoft.com/office/powerpoint/2010/main" val="32897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877" y="1501812"/>
            <a:ext cx="1483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شاهد وتعلم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8272" y="345289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  <p:pic>
        <p:nvPicPr>
          <p:cNvPr id="6" name="Planet Earth - Tigta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7192" y="2025032"/>
            <a:ext cx="6650467" cy="3753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62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272" y="345289"/>
            <a:ext cx="8008554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b="1" dirty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2124" y="1455938"/>
            <a:ext cx="220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مهارة:  الاستكشاف 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1192" y="1856663"/>
            <a:ext cx="322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يمكن أن تبدو الجزيرة؟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2" y="1775534"/>
            <a:ext cx="5507540" cy="42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25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41172"/>
          <a:stretch/>
        </p:blipFill>
        <p:spPr>
          <a:xfrm>
            <a:off x="1734104" y="711138"/>
            <a:ext cx="6705600" cy="2174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8194" y="1660124"/>
            <a:ext cx="5894773" cy="138491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694" y="3478799"/>
            <a:ext cx="7163909" cy="12618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7903" y="4279037"/>
            <a:ext cx="4634143" cy="67618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أفضل المنتجعات في جزيرة راجا أمبات إندونيسيا - rahhal.wego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29" y="4279037"/>
            <a:ext cx="2860186" cy="190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63122" y="542768"/>
            <a:ext cx="3222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يوجد على سطح الأرض؟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444" y="1004433"/>
            <a:ext cx="5670911" cy="3095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98" y="3684233"/>
            <a:ext cx="4077355" cy="252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3063" y="773600"/>
            <a:ext cx="3000654" cy="200054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AE" b="1" dirty="0">
                <a:solidFill>
                  <a:srgbClr val="FF0000"/>
                </a:solidFill>
              </a:rPr>
              <a:t>الدرس: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كيف  يبدو سطح الأرض؟</a:t>
            </a:r>
          </a:p>
          <a:p>
            <a:pPr algn="r" rtl="1"/>
            <a:r>
              <a:rPr lang="ar-AE" b="1" dirty="0">
                <a:solidFill>
                  <a:srgbClr val="FF0000"/>
                </a:solidFill>
              </a:rPr>
              <a:t>ناتج التعلم: </a:t>
            </a:r>
            <a:r>
              <a:rPr lang="ar-AE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يستقصي مم يتكون سطح الأرض.</a:t>
            </a:r>
            <a:endParaRPr lang="ar-AE" sz="1600" b="1" dirty="0">
              <a:solidFill>
                <a:schemeClr val="tx1"/>
              </a:solidFill>
            </a:endParaRPr>
          </a:p>
          <a:p>
            <a:pPr algn="r" rtl="1">
              <a:defRPr/>
            </a:pPr>
            <a:r>
              <a:rPr lang="ar-AE" b="1" dirty="0">
                <a:solidFill>
                  <a:srgbClr val="FF0000"/>
                </a:solidFill>
              </a:rPr>
              <a:t>كلمات الدرس:</a:t>
            </a:r>
          </a:p>
          <a:p>
            <a:pPr algn="r" rtl="1">
              <a:defRPr/>
            </a:pP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الأرض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Earth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المحيطات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oceans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القارة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continent  </a:t>
            </a:r>
            <a:r>
              <a:rPr lang="ar-AE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الجزر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islands</a:t>
            </a:r>
          </a:p>
        </p:txBody>
      </p:sp>
    </p:spTree>
    <p:extLst>
      <p:ext uri="{BB962C8B-B14F-4D97-AF65-F5344CB8AC3E}">
        <p14:creationId xmlns:p14="http://schemas.microsoft.com/office/powerpoint/2010/main" val="2753030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2615</TotalTime>
  <Words>722</Words>
  <Application>Microsoft Office PowerPoint</Application>
  <PresentationFormat>On-screen Show (4:3)</PresentationFormat>
  <Paragraphs>98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JF Flat</vt:lpstr>
      <vt:lpstr>Twinkl</vt:lpstr>
      <vt:lpstr>DroidArabicKufi-Regular</vt:lpstr>
      <vt:lpstr>Twinkl SemiBold</vt:lpstr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May M</cp:lastModifiedBy>
  <cp:revision>243</cp:revision>
  <dcterms:created xsi:type="dcterms:W3CDTF">2014-10-01T16:09:27Z</dcterms:created>
  <dcterms:modified xsi:type="dcterms:W3CDTF">2021-01-02T20:08:34Z</dcterms:modified>
</cp:coreProperties>
</file>