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451" r:id="rId3"/>
    <p:sldId id="454" r:id="rId4"/>
    <p:sldId id="455" r:id="rId5"/>
    <p:sldId id="458" r:id="rId6"/>
    <p:sldId id="463" r:id="rId7"/>
    <p:sldId id="465" r:id="rId8"/>
    <p:sldId id="4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6C0A-BA64-418C-91D9-82E9BB6D6E0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FEEF-31BB-41D9-A183-FE4A5ACB9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32C8-79D7-4B7E-BE53-E1698B33D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C2923-EDCF-49CD-812B-BD2ECDA75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5CFE9-54CF-4AD1-842A-4B8E73F1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CEB7F-8BF2-47A9-87B9-31CE6DF0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1C6C-4394-49E6-A359-A0C85990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9478-E43E-4260-B24F-A1273917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63E55-739C-4FCF-922D-E90AAE75C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2EB49-3375-4FF2-A283-A58D6340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96ECC-81E1-4A8A-89F7-434342EA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6A613-1EEE-4D3A-A66A-94E25A17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E1764-2CB7-422D-A12A-1C5C48BA7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6C86C-F4D4-472F-A79B-E9551AE82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70C58-A16A-41B4-A601-BCD00598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D48F0-7BC9-4ECE-B02C-04DAB20B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9F9A-02B1-4F85-AE20-EF2C0372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1E78-6DC5-405C-8651-68BEF5A1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6207-4386-41B0-9F31-BF4AF2ED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744E6-CDCB-4A86-B4D7-62EB8150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172F4-8C1D-4BDA-8E35-0425C3D9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27B32-6800-4403-8146-1DA11F6D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5C6F-8353-43D2-A9C8-6D0E5C8B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DE68A-A454-46A7-9373-BCF78DE0C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13F5-47AB-4918-945B-4ACAE275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FD0A-8D99-4037-B66F-9B8B5E2F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3ED6-EC42-4C77-839E-52E40084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2CE3-E476-4B0E-8DAE-11CD9DB8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D7DA-FFD1-4E75-8E88-6B02150D8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A250B-81AF-4AB5-A384-742BA808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8DCE-073B-442F-BE3C-5AD902E3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FA282-8154-4410-B908-FCD39DAB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9C9C0-ACC3-49D2-8A36-04B80F39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BE67-7505-48DC-964A-60DF7DFC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73698-4F1F-4AE1-9DB3-66FD7C343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78235-1D5F-4CFC-8B69-A9073A554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2089E-0FCC-4A0F-9D27-90DBAC7E1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0CD71-2CF6-47D7-A34E-9896B8594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0DA5F-8925-4A6B-9B5B-DF060868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6E17C-914D-47E4-BE62-A19F0FB8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9DBF0D-0747-4E2F-8809-2DA257FB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D0FE-BE6B-4B41-B8E0-C2AFFC8E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46CB6-EC9B-4973-919F-4AF987FF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99C90-E23E-41D5-A4D8-EF4CF775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E9681-F8D6-465F-B637-661186E7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5D85B-0B80-4543-969C-D222885F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08394-418B-49D9-8A2F-35E3E182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97E6F-D10B-46F7-A82E-6E7EFCB9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0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988A-91BE-4AA7-86B8-9EDA81C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8820F-E51D-4B2E-B12D-0EA89FC5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A9B0C-48AA-435B-8846-6289BA6D7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5B903-26A3-4B12-96B8-7F8B28F9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B784-7C19-4A8A-89D4-558F6D58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4CA73-2C07-4F4F-B18D-06264F62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55ED-345F-4AA7-B134-7CD55C8A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70CC2-E6DD-4E1F-9F42-10CCF2705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40E75-D083-4910-BFF5-A6C6D535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7F9A3-51E2-437C-87D5-A4DEE82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A3BE-09DC-4CAC-B28B-437867AB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418B4-CE01-494D-900B-EACBAB34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3A46-0EF8-4E9A-A5F0-B1CECD97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F8492-62F4-4841-AD0C-9E84F4BBC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1DDA-4312-4BA9-A42E-7412232DE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B958-1F9D-4A5D-8428-693CBDFEAFC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CCF1-ECE4-4454-9519-CB48D540F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FD56-0338-4353-BB5D-29573020B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06CD-B56F-402F-9C5B-5ED0B0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66A0DA6-C6A6-4801-9858-596C86221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9F9F12-30AC-48D6-A775-E50102B41B7E}"/>
              </a:ext>
            </a:extLst>
          </p:cNvPr>
          <p:cNvSpPr txBox="1"/>
          <p:nvPr/>
        </p:nvSpPr>
        <p:spPr>
          <a:xfrm>
            <a:off x="2629572" y="2264534"/>
            <a:ext cx="6932855" cy="55553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اليوم : 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الأربعاء</a:t>
            </a:r>
          </a:p>
          <a:p>
            <a:pPr algn="r">
              <a:lnSpc>
                <a:spcPct val="150000"/>
              </a:lnSpc>
            </a:pPr>
            <a:r>
              <a:rPr lang="ar-AE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التاريخ الهجري: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.........\ربيع الأول\1442ه </a:t>
            </a:r>
          </a:p>
          <a:p>
            <a:pPr algn="r">
              <a:lnSpc>
                <a:spcPct val="150000"/>
              </a:lnSpc>
            </a:pPr>
            <a:r>
              <a:rPr lang="ar-AE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التاريخ الـميلادي: 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.....\10\2020م</a:t>
            </a:r>
          </a:p>
          <a:p>
            <a:pPr algn="r">
              <a:lnSpc>
                <a:spcPct val="150000"/>
              </a:lnSpc>
            </a:pPr>
            <a:r>
              <a:rPr lang="ar-AE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الـمادة : 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</a:t>
            </a:r>
          </a:p>
          <a:p>
            <a:pPr algn="r">
              <a:lnSpc>
                <a:spcPct val="150000"/>
              </a:lnSpc>
            </a:pP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</a:p>
          <a:p>
            <a:pPr algn="r">
              <a:lnSpc>
                <a:spcPct val="150000"/>
              </a:lnSpc>
            </a:pPr>
            <a:endParaRPr lang="ar-AE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3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4469FC-8021-4367-9A58-795EE0721F94}"/>
              </a:ext>
            </a:extLst>
          </p:cNvPr>
          <p:cNvGrpSpPr/>
          <p:nvPr/>
        </p:nvGrpSpPr>
        <p:grpSpPr>
          <a:xfrm>
            <a:off x="196993" y="172118"/>
            <a:ext cx="11995007" cy="6836477"/>
            <a:chOff x="33304" y="0"/>
            <a:chExt cx="11960681" cy="67143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D3A3E4-42C7-4EFB-AE52-814CA7D03562}"/>
                </a:ext>
              </a:extLst>
            </p:cNvPr>
            <p:cNvSpPr/>
            <p:nvPr/>
          </p:nvSpPr>
          <p:spPr>
            <a:xfrm>
              <a:off x="198015" y="1"/>
              <a:ext cx="11795970" cy="299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1AE691-7C13-44B0-82FB-8481EFA0940F}"/>
                </a:ext>
              </a:extLst>
            </p:cNvPr>
            <p:cNvSpPr/>
            <p:nvPr/>
          </p:nvSpPr>
          <p:spPr>
            <a:xfrm>
              <a:off x="33304" y="0"/>
              <a:ext cx="329421" cy="67143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C:\Users\User\Videos\تحضير\قرص قابل للنقل\نت.jpg">
            <a:extLst>
              <a:ext uri="{FF2B5EF4-FFF2-40B4-BE49-F238E27FC236}">
                <a16:creationId xmlns:a16="http://schemas.microsoft.com/office/drawing/2014/main" id="{433BEED1-1B6F-4746-8109-4A695C60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1" y="0"/>
            <a:ext cx="3448675" cy="24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5ABCC-CB7C-4AED-AF57-B4C30AEC96C3}"/>
              </a:ext>
            </a:extLst>
          </p:cNvPr>
          <p:cNvSpPr txBox="1"/>
          <p:nvPr/>
        </p:nvSpPr>
        <p:spPr>
          <a:xfrm>
            <a:off x="8538408" y="1542616"/>
            <a:ext cx="296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dirty="0">
                <a:solidFill>
                  <a:srgbClr val="FF0000"/>
                </a:solidFill>
                <a:cs typeface="(AH) Manal Black" pitchFamily="2" charset="-78"/>
              </a:rPr>
              <a:t>احفظ دعاء النوم</a:t>
            </a:r>
            <a:endParaRPr lang="en-US" sz="36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385EE6-5F82-4A91-961F-9DC9FF4AC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56" b="43495"/>
          <a:stretch/>
        </p:blipFill>
        <p:spPr>
          <a:xfrm>
            <a:off x="750603" y="3103876"/>
            <a:ext cx="11052969" cy="2915616"/>
          </a:xfrm>
          <a:prstGeom prst="rect">
            <a:avLst/>
          </a:prstGeom>
        </p:spPr>
      </p:pic>
      <p:pic>
        <p:nvPicPr>
          <p:cNvPr id="1026" name="Picture 2" descr="بطاقات آداب النوم للطفل المسلم .. آداب الطفل المسلم بالصور⋆ بالعربي نتعلم">
            <a:extLst>
              <a:ext uri="{FF2B5EF4-FFF2-40B4-BE49-F238E27FC236}">
                <a16:creationId xmlns:a16="http://schemas.microsoft.com/office/drawing/2014/main" id="{DC526138-1389-4C40-82FE-D80EFBEE9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1" t="5653" r="6473" b="43574"/>
          <a:stretch/>
        </p:blipFill>
        <p:spPr bwMode="auto">
          <a:xfrm>
            <a:off x="814543" y="559339"/>
            <a:ext cx="2668887" cy="24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32865A-6EE1-4F2D-860D-0D09EB4988A9}"/>
              </a:ext>
            </a:extLst>
          </p:cNvPr>
          <p:cNvGrpSpPr/>
          <p:nvPr/>
        </p:nvGrpSpPr>
        <p:grpSpPr>
          <a:xfrm>
            <a:off x="196993" y="172118"/>
            <a:ext cx="11995007" cy="6836477"/>
            <a:chOff x="33304" y="0"/>
            <a:chExt cx="11960681" cy="67143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B04B7E-A0AC-4704-9E6A-5D0D64ADB419}"/>
                </a:ext>
              </a:extLst>
            </p:cNvPr>
            <p:cNvSpPr/>
            <p:nvPr/>
          </p:nvSpPr>
          <p:spPr>
            <a:xfrm>
              <a:off x="198015" y="1"/>
              <a:ext cx="11795970" cy="299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BF4FA2-8563-4247-B5E0-868DDDA55AAC}"/>
                </a:ext>
              </a:extLst>
            </p:cNvPr>
            <p:cNvSpPr/>
            <p:nvPr/>
          </p:nvSpPr>
          <p:spPr>
            <a:xfrm>
              <a:off x="33304" y="0"/>
              <a:ext cx="329421" cy="67143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C:\Users\User\Videos\تحضير\قرص قابل للنقل\نت.jpg">
            <a:extLst>
              <a:ext uri="{FF2B5EF4-FFF2-40B4-BE49-F238E27FC236}">
                <a16:creationId xmlns:a16="http://schemas.microsoft.com/office/drawing/2014/main" id="{4225230D-DB50-4025-91C6-FD8BA2DB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09" y="-77671"/>
            <a:ext cx="3539576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D17A3-3E8E-4DAA-BF71-DD0E3855A897}"/>
              </a:ext>
            </a:extLst>
          </p:cNvPr>
          <p:cNvSpPr txBox="1"/>
          <p:nvPr/>
        </p:nvSpPr>
        <p:spPr>
          <a:xfrm>
            <a:off x="8700043" y="949598"/>
            <a:ext cx="296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FF0000"/>
                </a:solidFill>
                <a:cs typeface="(AH) Manal Black" pitchFamily="2" charset="-78"/>
              </a:rPr>
              <a:t>أقتدي برسولي</a:t>
            </a:r>
            <a:endParaRPr lang="en-US" sz="28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14301-3381-4167-BABE-1CAA38A8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29" y="1935605"/>
            <a:ext cx="10167258" cy="4750276"/>
          </a:xfrm>
          <a:prstGeom prst="rect">
            <a:avLst/>
          </a:prstGeom>
        </p:spPr>
      </p:pic>
      <p:pic>
        <p:nvPicPr>
          <p:cNvPr id="11" name="Picture 2" descr="بطاقات آداب النوم للطفل المسلم .. آداب الطفل المسلم بالصور⋆ بالعربي نتعلم">
            <a:extLst>
              <a:ext uri="{FF2B5EF4-FFF2-40B4-BE49-F238E27FC236}">
                <a16:creationId xmlns:a16="http://schemas.microsoft.com/office/drawing/2014/main" id="{82590F67-39F0-42FB-8E57-C829C05AE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8F6C5"/>
              </a:clrFrom>
              <a:clrTo>
                <a:srgbClr val="F8F6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1" t="5653" r="6473" b="43574"/>
          <a:stretch/>
        </p:blipFill>
        <p:spPr bwMode="auto">
          <a:xfrm>
            <a:off x="611628" y="508205"/>
            <a:ext cx="2969443" cy="2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4FEA2A-B70B-46AC-9B3A-BE7DF8F51F6D}"/>
              </a:ext>
            </a:extLst>
          </p:cNvPr>
          <p:cNvSpPr/>
          <p:nvPr/>
        </p:nvSpPr>
        <p:spPr>
          <a:xfrm>
            <a:off x="5094514" y="3156857"/>
            <a:ext cx="1175657" cy="618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4FBD0B-9823-4195-B3E3-8D480A895EBE}"/>
              </a:ext>
            </a:extLst>
          </p:cNvPr>
          <p:cNvSpPr/>
          <p:nvPr/>
        </p:nvSpPr>
        <p:spPr>
          <a:xfrm>
            <a:off x="3304904" y="3097492"/>
            <a:ext cx="1367580" cy="618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CB5888-E7C4-42D9-BE93-B662F8F54AC1}"/>
              </a:ext>
            </a:extLst>
          </p:cNvPr>
          <p:cNvSpPr/>
          <p:nvPr/>
        </p:nvSpPr>
        <p:spPr>
          <a:xfrm flipH="1">
            <a:off x="1502229" y="3156857"/>
            <a:ext cx="1724620" cy="618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827006-1C21-4E12-884B-84978954F0DF}"/>
              </a:ext>
            </a:extLst>
          </p:cNvPr>
          <p:cNvSpPr/>
          <p:nvPr/>
        </p:nvSpPr>
        <p:spPr>
          <a:xfrm flipH="1">
            <a:off x="4389120" y="3884290"/>
            <a:ext cx="1881051" cy="522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9DB23-8B08-4D70-A97F-D430FEBF577D}"/>
              </a:ext>
            </a:extLst>
          </p:cNvPr>
          <p:cNvSpPr/>
          <p:nvPr/>
        </p:nvSpPr>
        <p:spPr>
          <a:xfrm flipH="1">
            <a:off x="10789919" y="3788494"/>
            <a:ext cx="1119465" cy="618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4ED7767-2EB7-4207-9A3C-0C0D50FD5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9" t="43909" r="16332" b="45455"/>
          <a:stretch/>
        </p:blipFill>
        <p:spPr>
          <a:xfrm>
            <a:off x="5421373" y="2297752"/>
            <a:ext cx="1865926" cy="923330"/>
          </a:xfrm>
          <a:prstGeom prst="rect">
            <a:avLst/>
          </a:prstGeom>
        </p:spPr>
      </p:pic>
      <p:pic>
        <p:nvPicPr>
          <p:cNvPr id="22" name="Picture 2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BE9590F-7447-48DA-B988-BB03A14C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9" t="43909" r="16332" b="45455"/>
          <a:stretch/>
        </p:blipFill>
        <p:spPr>
          <a:xfrm>
            <a:off x="5771992" y="5133019"/>
            <a:ext cx="1865926" cy="9233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32865A-6EE1-4F2D-860D-0D09EB4988A9}"/>
              </a:ext>
            </a:extLst>
          </p:cNvPr>
          <p:cNvGrpSpPr/>
          <p:nvPr/>
        </p:nvGrpSpPr>
        <p:grpSpPr>
          <a:xfrm>
            <a:off x="76352" y="43789"/>
            <a:ext cx="11995007" cy="6836477"/>
            <a:chOff x="33304" y="0"/>
            <a:chExt cx="11960681" cy="67143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B04B7E-A0AC-4704-9E6A-5D0D64ADB419}"/>
                </a:ext>
              </a:extLst>
            </p:cNvPr>
            <p:cNvSpPr/>
            <p:nvPr/>
          </p:nvSpPr>
          <p:spPr>
            <a:xfrm>
              <a:off x="198015" y="1"/>
              <a:ext cx="11795970" cy="299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BF4FA2-8563-4247-B5E0-868DDDA55AAC}"/>
                </a:ext>
              </a:extLst>
            </p:cNvPr>
            <p:cNvSpPr/>
            <p:nvPr/>
          </p:nvSpPr>
          <p:spPr>
            <a:xfrm>
              <a:off x="33304" y="0"/>
              <a:ext cx="329421" cy="67143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C:\Users\User\Videos\تحضير\قرص قابل للنقل\نت.jpg">
            <a:extLst>
              <a:ext uri="{FF2B5EF4-FFF2-40B4-BE49-F238E27FC236}">
                <a16:creationId xmlns:a16="http://schemas.microsoft.com/office/drawing/2014/main" id="{4225230D-DB50-4025-91C6-FD8BA2DB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39" y="172118"/>
            <a:ext cx="2854083" cy="21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D17A3-3E8E-4DAA-BF71-DD0E3855A897}"/>
              </a:ext>
            </a:extLst>
          </p:cNvPr>
          <p:cNvSpPr txBox="1"/>
          <p:nvPr/>
        </p:nvSpPr>
        <p:spPr>
          <a:xfrm>
            <a:off x="8935663" y="1394194"/>
            <a:ext cx="296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FF0000"/>
                </a:solidFill>
                <a:cs typeface="(AH) Manal Black" pitchFamily="2" charset="-78"/>
              </a:rPr>
              <a:t>أرتب آداب النوم</a:t>
            </a:r>
            <a:endParaRPr lang="en-US" sz="28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26B6B1B-3F8B-499E-8585-C1CBEF0BD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45284" r="55873" b="4089"/>
          <a:stretch/>
        </p:blipFill>
        <p:spPr>
          <a:xfrm>
            <a:off x="1386478" y="2297752"/>
            <a:ext cx="2113079" cy="4395303"/>
          </a:xfrm>
          <a:prstGeom prst="rect">
            <a:avLst/>
          </a:prstGeom>
        </p:spPr>
      </p:pic>
      <p:pic>
        <p:nvPicPr>
          <p:cNvPr id="12" name="Picture 4" descr="الولد في السؤال, الصبي المرسومة, سؤال Clipart, صبي PNG وملف PSD للتحميل  مجانا">
            <a:extLst>
              <a:ext uri="{FF2B5EF4-FFF2-40B4-BE49-F238E27FC236}">
                <a16:creationId xmlns:a16="http://schemas.microsoft.com/office/drawing/2014/main" id="{F446AF46-D295-45B1-8DA8-DBACFE52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5644" y="2759417"/>
            <a:ext cx="3245088" cy="342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2386BE-D031-421D-8F2E-7916145DE905}"/>
              </a:ext>
            </a:extLst>
          </p:cNvPr>
          <p:cNvSpPr txBox="1"/>
          <p:nvPr/>
        </p:nvSpPr>
        <p:spPr>
          <a:xfrm>
            <a:off x="2341696" y="5226328"/>
            <a:ext cx="674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/>
              <a:t>1</a:t>
            </a:r>
            <a:endParaRPr lang="en-US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1D88B-D48B-4FC5-98CF-408720DE15BE}"/>
              </a:ext>
            </a:extLst>
          </p:cNvPr>
          <p:cNvSpPr txBox="1"/>
          <p:nvPr/>
        </p:nvSpPr>
        <p:spPr>
          <a:xfrm>
            <a:off x="6361611" y="5133019"/>
            <a:ext cx="674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/>
              <a:t>2</a:t>
            </a:r>
            <a:endParaRPr lang="en-US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009F36-79E0-420B-B799-B3FB2F7A5D02}"/>
              </a:ext>
            </a:extLst>
          </p:cNvPr>
          <p:cNvSpPr txBox="1"/>
          <p:nvPr/>
        </p:nvSpPr>
        <p:spPr>
          <a:xfrm>
            <a:off x="2251133" y="2229704"/>
            <a:ext cx="674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/>
              <a:t>3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6F7AEB-066C-4508-A001-9CFCF3A2B481}"/>
              </a:ext>
            </a:extLst>
          </p:cNvPr>
          <p:cNvSpPr txBox="1"/>
          <p:nvPr/>
        </p:nvSpPr>
        <p:spPr>
          <a:xfrm>
            <a:off x="6030041" y="2276554"/>
            <a:ext cx="674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/>
              <a:t>4</a:t>
            </a:r>
            <a:endParaRPr lang="en-US" sz="5400" dirty="0"/>
          </a:p>
        </p:txBody>
      </p:sp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3F68EAD-A25E-46FD-950A-A8C12A07A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2" t="54448" r="6705" b="23186"/>
          <a:stretch/>
        </p:blipFill>
        <p:spPr>
          <a:xfrm>
            <a:off x="5225143" y="3305940"/>
            <a:ext cx="2272937" cy="166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اختبار الكتروني درس دعاء النوم - سراج المناهج الاماراتية">
            <a:extLst>
              <a:ext uri="{FF2B5EF4-FFF2-40B4-BE49-F238E27FC236}">
                <a16:creationId xmlns:a16="http://schemas.microsoft.com/office/drawing/2014/main" id="{52ECF65F-1E44-43CE-BDE0-41F343F4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73" y="676095"/>
            <a:ext cx="1702005" cy="1611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898BEA-E8FF-4378-9200-944E5DBB8F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25" t="33187" r="30149" b="23780"/>
          <a:stretch/>
        </p:blipFill>
        <p:spPr>
          <a:xfrm>
            <a:off x="1464164" y="740395"/>
            <a:ext cx="2109230" cy="1307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56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32865A-6EE1-4F2D-860D-0D09EB4988A9}"/>
              </a:ext>
            </a:extLst>
          </p:cNvPr>
          <p:cNvGrpSpPr/>
          <p:nvPr/>
        </p:nvGrpSpPr>
        <p:grpSpPr>
          <a:xfrm>
            <a:off x="196993" y="172118"/>
            <a:ext cx="11995007" cy="6836477"/>
            <a:chOff x="33304" y="0"/>
            <a:chExt cx="11960681" cy="67143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B04B7E-A0AC-4704-9E6A-5D0D64ADB419}"/>
                </a:ext>
              </a:extLst>
            </p:cNvPr>
            <p:cNvSpPr/>
            <p:nvPr/>
          </p:nvSpPr>
          <p:spPr>
            <a:xfrm>
              <a:off x="198015" y="1"/>
              <a:ext cx="11795970" cy="299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BF4FA2-8563-4247-B5E0-868DDDA55AAC}"/>
                </a:ext>
              </a:extLst>
            </p:cNvPr>
            <p:cNvSpPr/>
            <p:nvPr/>
          </p:nvSpPr>
          <p:spPr>
            <a:xfrm>
              <a:off x="33304" y="0"/>
              <a:ext cx="329421" cy="67143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C:\Users\User\Videos\تحضير\قرص قابل للنقل\نت.jpg">
            <a:extLst>
              <a:ext uri="{FF2B5EF4-FFF2-40B4-BE49-F238E27FC236}">
                <a16:creationId xmlns:a16="http://schemas.microsoft.com/office/drawing/2014/main" id="{4225230D-DB50-4025-91C6-FD8BA2DB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18" y="-105576"/>
            <a:ext cx="3084682" cy="23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D17A3-3E8E-4DAA-BF71-DD0E3855A897}"/>
              </a:ext>
            </a:extLst>
          </p:cNvPr>
          <p:cNvSpPr txBox="1"/>
          <p:nvPr/>
        </p:nvSpPr>
        <p:spPr>
          <a:xfrm>
            <a:off x="8757750" y="1315718"/>
            <a:ext cx="296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FF0000"/>
                </a:solidFill>
                <a:cs typeface="(AH) Manal Black" pitchFamily="2" charset="-78"/>
              </a:rPr>
              <a:t>أفكر لأبدع</a:t>
            </a:r>
            <a:endParaRPr lang="en-US" sz="28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pic>
        <p:nvPicPr>
          <p:cNvPr id="12" name="Picture 4" descr="الولد في السؤال, الصبي المرسومة, سؤال Clipart, صبي PNG وملف PSD للتحميل  مجانا">
            <a:extLst>
              <a:ext uri="{FF2B5EF4-FFF2-40B4-BE49-F238E27FC236}">
                <a16:creationId xmlns:a16="http://schemas.microsoft.com/office/drawing/2014/main" id="{8475F84D-32AB-4617-AF80-7174607A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9" y="557343"/>
            <a:ext cx="2039969" cy="20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F2E0CD-3EDC-4F51-9C90-B931DE848A48}"/>
              </a:ext>
            </a:extLst>
          </p:cNvPr>
          <p:cNvSpPr txBox="1"/>
          <p:nvPr/>
        </p:nvSpPr>
        <p:spPr>
          <a:xfrm>
            <a:off x="1854925" y="5110163"/>
            <a:ext cx="382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chemeClr val="bg1">
                    <a:lumMod val="95000"/>
                  </a:schemeClr>
                </a:solidFill>
                <a:cs typeface="Mudir MT" pitchFamily="2" charset="-78"/>
              </a:rPr>
              <a:t>جماعات من الطيور</a:t>
            </a:r>
            <a:endParaRPr lang="en-US" sz="3600" dirty="0">
              <a:solidFill>
                <a:schemeClr val="bg1">
                  <a:lumMod val="95000"/>
                </a:schemeClr>
              </a:solidFill>
              <a:cs typeface="Mudir MT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8A5F7-C26D-41AB-909F-1D40D5665B27}"/>
              </a:ext>
            </a:extLst>
          </p:cNvPr>
          <p:cNvSpPr txBox="1"/>
          <p:nvPr/>
        </p:nvSpPr>
        <p:spPr>
          <a:xfrm>
            <a:off x="1390539" y="767674"/>
            <a:ext cx="501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u="sng" dirty="0">
                <a:solidFill>
                  <a:schemeClr val="accent6">
                    <a:lumMod val="75000"/>
                  </a:schemeClr>
                </a:solidFill>
                <a:cs typeface="(AH) Manal Black" pitchFamily="2" charset="-78"/>
              </a:rPr>
              <a:t>استراتيجية العصف الذهني </a:t>
            </a:r>
            <a:endParaRPr lang="en-US" sz="3200" u="sng" dirty="0">
              <a:solidFill>
                <a:schemeClr val="accent6">
                  <a:lumMod val="75000"/>
                </a:schemeClr>
              </a:solidFill>
              <a:cs typeface="(AH) Manal Black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5277E0-EC72-4C78-BEFC-98165194FD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6" t="52150" r="1616"/>
          <a:stretch/>
        </p:blipFill>
        <p:spPr>
          <a:xfrm>
            <a:off x="600811" y="2842369"/>
            <a:ext cx="11126383" cy="3244032"/>
          </a:xfrm>
          <a:prstGeom prst="rect">
            <a:avLst/>
          </a:prstGeom>
        </p:spPr>
      </p:pic>
      <p:pic>
        <p:nvPicPr>
          <p:cNvPr id="17" name="Picture 2" descr="بطاقات آداب النوم للطفل المسلم .. آداب الطفل المسلم بالصور⋆ بالعربي نتعلم">
            <a:extLst>
              <a:ext uri="{FF2B5EF4-FFF2-40B4-BE49-F238E27FC236}">
                <a16:creationId xmlns:a16="http://schemas.microsoft.com/office/drawing/2014/main" id="{2812649A-1CC3-42A0-BDE4-ECA251EFD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8F6C5"/>
              </a:clrFrom>
              <a:clrTo>
                <a:srgbClr val="F8F6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1" t="5653" r="6473" b="43574"/>
          <a:stretch/>
        </p:blipFill>
        <p:spPr bwMode="auto">
          <a:xfrm>
            <a:off x="3226082" y="1562780"/>
            <a:ext cx="2059171" cy="18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0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32865A-6EE1-4F2D-860D-0D09EB4988A9}"/>
              </a:ext>
            </a:extLst>
          </p:cNvPr>
          <p:cNvGrpSpPr/>
          <p:nvPr/>
        </p:nvGrpSpPr>
        <p:grpSpPr>
          <a:xfrm>
            <a:off x="196993" y="172118"/>
            <a:ext cx="11995007" cy="6836477"/>
            <a:chOff x="33304" y="0"/>
            <a:chExt cx="11960681" cy="67143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B04B7E-A0AC-4704-9E6A-5D0D64ADB419}"/>
                </a:ext>
              </a:extLst>
            </p:cNvPr>
            <p:cNvSpPr/>
            <p:nvPr/>
          </p:nvSpPr>
          <p:spPr>
            <a:xfrm>
              <a:off x="198015" y="1"/>
              <a:ext cx="11795970" cy="299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BF4FA2-8563-4247-B5E0-868DDDA55AAC}"/>
                </a:ext>
              </a:extLst>
            </p:cNvPr>
            <p:cNvSpPr/>
            <p:nvPr/>
          </p:nvSpPr>
          <p:spPr>
            <a:xfrm>
              <a:off x="33304" y="0"/>
              <a:ext cx="329421" cy="67143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C:\Users\User\Videos\تحضير\قرص قابل للنقل\نت.jpg">
            <a:extLst>
              <a:ext uri="{FF2B5EF4-FFF2-40B4-BE49-F238E27FC236}">
                <a16:creationId xmlns:a16="http://schemas.microsoft.com/office/drawing/2014/main" id="{4225230D-DB50-4025-91C6-FD8BA2DB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18" y="-105576"/>
            <a:ext cx="3084682" cy="23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D17A3-3E8E-4DAA-BF71-DD0E3855A897}"/>
              </a:ext>
            </a:extLst>
          </p:cNvPr>
          <p:cNvSpPr txBox="1"/>
          <p:nvPr/>
        </p:nvSpPr>
        <p:spPr>
          <a:xfrm>
            <a:off x="8757750" y="1315718"/>
            <a:ext cx="296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FF0000"/>
                </a:solidFill>
                <a:cs typeface="(AH) Manal Black" pitchFamily="2" charset="-78"/>
              </a:rPr>
              <a:t>التقييم الختامي </a:t>
            </a:r>
            <a:endParaRPr lang="en-US" sz="28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pic>
        <p:nvPicPr>
          <p:cNvPr id="12" name="Picture 4" descr="الولد في السؤال, الصبي المرسومة, سؤال Clipart, صبي PNG وملف PSD للتحميل  مجانا">
            <a:extLst>
              <a:ext uri="{FF2B5EF4-FFF2-40B4-BE49-F238E27FC236}">
                <a16:creationId xmlns:a16="http://schemas.microsoft.com/office/drawing/2014/main" id="{8475F84D-32AB-4617-AF80-7174607A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4" y="2074358"/>
            <a:ext cx="2039969" cy="20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F2E0CD-3EDC-4F51-9C90-B931DE848A48}"/>
              </a:ext>
            </a:extLst>
          </p:cNvPr>
          <p:cNvSpPr txBox="1"/>
          <p:nvPr/>
        </p:nvSpPr>
        <p:spPr>
          <a:xfrm>
            <a:off x="1854925" y="5110163"/>
            <a:ext cx="382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chemeClr val="bg1">
                    <a:lumMod val="95000"/>
                  </a:schemeClr>
                </a:solidFill>
                <a:cs typeface="Mudir MT" pitchFamily="2" charset="-78"/>
              </a:rPr>
              <a:t>جماعات من الطيور</a:t>
            </a:r>
            <a:endParaRPr lang="en-US" sz="3600" dirty="0">
              <a:solidFill>
                <a:schemeClr val="bg1">
                  <a:lumMod val="95000"/>
                </a:schemeClr>
              </a:solidFill>
              <a:cs typeface="Mudir MT" pitchFamily="2" charset="-78"/>
            </a:endParaRPr>
          </a:p>
        </p:txBody>
      </p:sp>
      <p:pic>
        <p:nvPicPr>
          <p:cNvPr id="13" name="Picture 2" descr="C:\Users\User\Videos\تحضير\قرص قابل للنقل\]]].jpg">
            <a:extLst>
              <a:ext uri="{FF2B5EF4-FFF2-40B4-BE49-F238E27FC236}">
                <a16:creationId xmlns:a16="http://schemas.microsoft.com/office/drawing/2014/main" id="{2009EDF3-9AAA-4688-AD03-2871250FB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" b="100000" l="18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08" y="4180114"/>
            <a:ext cx="1725782" cy="24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E81DB-C058-4EA6-99CC-2B8A21558A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179" t="9771" r="1964" b="83933"/>
          <a:stretch/>
        </p:blipFill>
        <p:spPr>
          <a:xfrm>
            <a:off x="2727501" y="2549838"/>
            <a:ext cx="2301700" cy="584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C73D65-6266-4D72-8134-A7A6853E1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445" y="1101506"/>
            <a:ext cx="8499873" cy="53239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20ED5F-1CAB-4E3D-AFD1-BA3D81740BD1}"/>
              </a:ext>
            </a:extLst>
          </p:cNvPr>
          <p:cNvSpPr/>
          <p:nvPr/>
        </p:nvSpPr>
        <p:spPr>
          <a:xfrm>
            <a:off x="3714206" y="1904254"/>
            <a:ext cx="326571" cy="2354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D2BB3B-8416-47F9-ADEF-E84444076D29}"/>
              </a:ext>
            </a:extLst>
          </p:cNvPr>
          <p:cNvSpPr/>
          <p:nvPr/>
        </p:nvSpPr>
        <p:spPr>
          <a:xfrm>
            <a:off x="6178732" y="4245430"/>
            <a:ext cx="326571" cy="238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832E3-BC0B-4B90-A796-D2E0762F972C}"/>
              </a:ext>
            </a:extLst>
          </p:cNvPr>
          <p:cNvSpPr/>
          <p:nvPr/>
        </p:nvSpPr>
        <p:spPr>
          <a:xfrm>
            <a:off x="3727268" y="4242179"/>
            <a:ext cx="326571" cy="238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A708F9-5F29-4CB1-9C8C-64893FD01E43}"/>
              </a:ext>
            </a:extLst>
          </p:cNvPr>
          <p:cNvGrpSpPr/>
          <p:nvPr/>
        </p:nvGrpSpPr>
        <p:grpSpPr>
          <a:xfrm>
            <a:off x="65315" y="47649"/>
            <a:ext cx="11995007" cy="6836477"/>
            <a:chOff x="33304" y="0"/>
            <a:chExt cx="11960681" cy="67143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418B6E-5CFC-4F7D-B755-DFA07038FB0D}"/>
                </a:ext>
              </a:extLst>
            </p:cNvPr>
            <p:cNvSpPr/>
            <p:nvPr/>
          </p:nvSpPr>
          <p:spPr>
            <a:xfrm>
              <a:off x="198015" y="1"/>
              <a:ext cx="11795970" cy="299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69E651-4211-493D-B2D5-BA0841E0CAA2}"/>
                </a:ext>
              </a:extLst>
            </p:cNvPr>
            <p:cNvSpPr/>
            <p:nvPr/>
          </p:nvSpPr>
          <p:spPr>
            <a:xfrm>
              <a:off x="33304" y="0"/>
              <a:ext cx="329421" cy="67143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C:\Users\User\Videos\تحضير\قرص قابل للنقل\نت.jpg">
            <a:extLst>
              <a:ext uri="{FF2B5EF4-FFF2-40B4-BE49-F238E27FC236}">
                <a16:creationId xmlns:a16="http://schemas.microsoft.com/office/drawing/2014/main" id="{D46CD532-308F-45D3-BEAC-6FD87A74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21" y="143690"/>
            <a:ext cx="3084682" cy="2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D87F9-58F2-4904-893A-B82D4CD9F7E5}"/>
              </a:ext>
            </a:extLst>
          </p:cNvPr>
          <p:cNvSpPr txBox="1"/>
          <p:nvPr/>
        </p:nvSpPr>
        <p:spPr>
          <a:xfrm>
            <a:off x="8801945" y="1613004"/>
            <a:ext cx="296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FF0000"/>
                </a:solidFill>
                <a:cs typeface="(AH) Manal Black" pitchFamily="2" charset="-78"/>
              </a:rPr>
              <a:t>تقييم نهائي</a:t>
            </a:r>
            <a:endParaRPr lang="en-US" sz="28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1CD40-800D-4A18-A5CB-D2A4678ECC86}"/>
              </a:ext>
            </a:extLst>
          </p:cNvPr>
          <p:cNvSpPr/>
          <p:nvPr/>
        </p:nvSpPr>
        <p:spPr>
          <a:xfrm>
            <a:off x="2995747" y="3800183"/>
            <a:ext cx="8591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https://www.liveworksheets.com/c?a=c&amp;l=fz&amp;i=udxouus&amp;r=mt&amp;db=0</a:t>
            </a:r>
          </a:p>
        </p:txBody>
      </p:sp>
      <p:pic>
        <p:nvPicPr>
          <p:cNvPr id="13" name="Picture 2" descr="C:\Users\User\Videos\تحضير\قرص قابل للنقل\]]].jpg">
            <a:extLst>
              <a:ext uri="{FF2B5EF4-FFF2-40B4-BE49-F238E27FC236}">
                <a16:creationId xmlns:a16="http://schemas.microsoft.com/office/drawing/2014/main" id="{5A87E71B-7518-4463-A5E2-0C7981D28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" b="100000" l="18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138" y="3647632"/>
            <a:ext cx="2067236" cy="29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6F13A0-911D-475F-A159-725720AFED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79" t="9771" r="1964" b="83933"/>
          <a:stretch/>
        </p:blipFill>
        <p:spPr>
          <a:xfrm>
            <a:off x="4856135" y="2957759"/>
            <a:ext cx="2479730" cy="689873"/>
          </a:xfrm>
          <a:prstGeom prst="rect">
            <a:avLst/>
          </a:prstGeom>
        </p:spPr>
      </p:pic>
      <p:pic>
        <p:nvPicPr>
          <p:cNvPr id="19" name="Picture 2" descr="Asma Ali (adamsoma760) on Pinterest">
            <a:extLst>
              <a:ext uri="{FF2B5EF4-FFF2-40B4-BE49-F238E27FC236}">
                <a16:creationId xmlns:a16="http://schemas.microsoft.com/office/drawing/2014/main" id="{67146112-ED57-46B0-A577-B75E2D7D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6" y="4151495"/>
            <a:ext cx="2337794" cy="24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بطاقات آداب النوم للطفل المسلم .. آداب الطفل المسلم بالصور⋆ بالعربي نتعلم">
            <a:extLst>
              <a:ext uri="{FF2B5EF4-FFF2-40B4-BE49-F238E27FC236}">
                <a16:creationId xmlns:a16="http://schemas.microsoft.com/office/drawing/2014/main" id="{7B815AF3-85A7-4383-9A83-9EB2906C7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8F6C5"/>
              </a:clrFrom>
              <a:clrTo>
                <a:srgbClr val="F8F6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1" t="5653" r="6473" b="43574"/>
          <a:stretch/>
        </p:blipFill>
        <p:spPr bwMode="auto">
          <a:xfrm>
            <a:off x="863814" y="760503"/>
            <a:ext cx="3084682" cy="27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828C83CB-0BCB-451A-A5FB-7B704EDAC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5" b="99805" l="1641" r="97500">
                        <a14:foregroundMark x1="6094" y1="6250" x2="8047" y2="18652"/>
                        <a14:foregroundMark x1="7891" y1="18457" x2="15000" y2="29785"/>
                        <a14:foregroundMark x1="10625" y1="36523" x2="45859" y2="45020"/>
                        <a14:foregroundMark x1="45859" y1="45020" x2="88750" y2="76074"/>
                        <a14:foregroundMark x1="88750" y1="76074" x2="89844" y2="81738"/>
                        <a14:foregroundMark x1="89688" y1="82324" x2="76797" y2="89160"/>
                        <a14:foregroundMark x1="76797" y1="89160" x2="61719" y2="91406"/>
                        <a14:foregroundMark x1="61719" y1="91406" x2="61563" y2="91602"/>
                        <a14:foregroundMark x1="58281" y1="90430" x2="44844" y2="86133"/>
                        <a14:foregroundMark x1="44844" y1="86133" x2="39688" y2="88574"/>
                        <a14:foregroundMark x1="39688" y1="88574" x2="37344" y2="85742"/>
                        <a14:foregroundMark x1="37188" y1="86133" x2="37109" y2="88574"/>
                        <a14:foregroundMark x1="39375" y1="94922" x2="39375" y2="94922"/>
                        <a14:foregroundMark x1="39375" y1="93848" x2="39375" y2="91797"/>
                        <a14:foregroundMark x1="39375" y1="91895" x2="39375" y2="99902"/>
                        <a14:foregroundMark x1="39375" y1="99512" x2="39375" y2="99512"/>
                        <a14:foregroundMark x1="13281" y1="88770" x2="6094" y2="91797"/>
                        <a14:foregroundMark x1="6094" y1="91797" x2="5859" y2="93457"/>
                        <a14:foregroundMark x1="6875" y1="28223" x2="5703" y2="20313"/>
                        <a14:foregroundMark x1="5703" y1="20313" x2="8438" y2="11523"/>
                        <a14:foregroundMark x1="7344" y1="12793" x2="61797" y2="54102"/>
                        <a14:foregroundMark x1="59531" y1="48828" x2="35156" y2="37305"/>
                        <a14:foregroundMark x1="35156" y1="37305" x2="13906" y2="33105"/>
                        <a14:foregroundMark x1="13906" y1="33105" x2="13438" y2="32422"/>
                        <a14:foregroundMark x1="13438" y1="32227" x2="27969" y2="16992"/>
                        <a14:foregroundMark x1="24141" y1="13184" x2="24141" y2="13184"/>
                        <a14:foregroundMark x1="21953" y1="13770" x2="21953" y2="13770"/>
                        <a14:foregroundMark x1="20000" y1="13770" x2="20000" y2="13770"/>
                        <a14:foregroundMark x1="16406" y1="13379" x2="15703" y2="13770"/>
                        <a14:foregroundMark x1="15469" y1="13965" x2="12578" y2="15234"/>
                        <a14:foregroundMark x1="12578" y1="15234" x2="17500" y2="16211"/>
                        <a14:foregroundMark x1="17500" y1="16211" x2="22578" y2="29980"/>
                        <a14:foregroundMark x1="20313" y1="7910" x2="20313" y2="7910"/>
                        <a14:foregroundMark x1="18906" y1="9570" x2="18906" y2="9570"/>
                        <a14:foregroundMark x1="17266" y1="11719" x2="17266" y2="11719"/>
                        <a14:foregroundMark x1="17500" y1="10547" x2="17500" y2="10547"/>
                        <a14:foregroundMark x1="13516" y1="4883" x2="13516" y2="4883"/>
                        <a14:foregroundMark x1="13594" y1="8691" x2="13594" y2="8691"/>
                        <a14:foregroundMark x1="13438" y1="10938" x2="13438" y2="10938"/>
                        <a14:foregroundMark x1="4219" y1="18848" x2="4219" y2="18848"/>
                        <a14:foregroundMark x1="6016" y1="10352" x2="6016" y2="10352"/>
                        <a14:foregroundMark x1="9531" y1="12598" x2="9531" y2="12598"/>
                        <a14:foregroundMark x1="45078" y1="95117" x2="45078" y2="95117"/>
                        <a14:foregroundMark x1="43438" y1="94531" x2="43438" y2="94531"/>
                        <a14:foregroundMark x1="52812" y1="94531" x2="52812" y2="94531"/>
                        <a14:foregroundMark x1="54531" y1="92090" x2="54531" y2="92090"/>
                        <a14:foregroundMark x1="55000" y1="96484" x2="55000" y2="96484"/>
                        <a14:foregroundMark x1="55000" y1="98340" x2="55000" y2="98340"/>
                        <a14:foregroundMark x1="73281" y1="93262" x2="73281" y2="93262"/>
                        <a14:foregroundMark x1="72891" y1="88965" x2="72734" y2="86621"/>
                        <a14:foregroundMark x1="71172" y1="96484" x2="71172" y2="96484"/>
                        <a14:foregroundMark x1="71172" y1="96094" x2="70469" y2="99902"/>
                        <a14:foregroundMark x1="92344" y1="81934" x2="92344" y2="81934"/>
                        <a14:foregroundMark x1="91797" y1="83496" x2="93125" y2="81934"/>
                        <a14:foregroundMark x1="91406" y1="71191" x2="92031" y2="70996"/>
                        <a14:foregroundMark x1="77813" y1="75586" x2="77734" y2="76660"/>
                        <a14:foregroundMark x1="52969" y1="98926" x2="36953" y2="93652"/>
                        <a14:foregroundMark x1="36953" y1="93652" x2="25000" y2="94727"/>
                        <a14:foregroundMark x1="25000" y1="94727" x2="8359" y2="90430"/>
                        <a14:foregroundMark x1="8359" y1="90430" x2="4219" y2="96680"/>
                        <a14:foregroundMark x1="4219" y1="96680" x2="1719" y2="91113"/>
                        <a14:foregroundMark x1="1719" y1="91113" x2="1641" y2="90625"/>
                        <a14:foregroundMark x1="91094" y1="90625" x2="97500" y2="94922"/>
                        <a14:foregroundMark x1="96094" y1="85742" x2="94609" y2="62012"/>
                        <a14:foregroundMark x1="94609" y1="62012" x2="94609" y2="62012"/>
                        <a14:foregroundMark x1="94375" y1="61426" x2="67266" y2="13965"/>
                        <a14:foregroundMark x1="67266" y1="13965" x2="63203" y2="7910"/>
                        <a14:foregroundMark x1="63203" y1="7910" x2="53984" y2="1758"/>
                        <a14:foregroundMark x1="53984" y1="1758" x2="40078" y2="1855"/>
                        <a14:foregroundMark x1="40078" y1="1855" x2="37344" y2="3613"/>
                        <a14:foregroundMark x1="32656" y1="8105" x2="13984" y2="17188"/>
                        <a14:foregroundMark x1="52578" y1="76270" x2="56563" y2="90039"/>
                        <a14:foregroundMark x1="58125" y1="91602" x2="65859" y2="98535"/>
                        <a14:foregroundMark x1="65859" y1="98535" x2="71016" y2="97754"/>
                        <a14:foregroundMark x1="71016" y1="97754" x2="72344" y2="96289"/>
                        <a14:foregroundMark x1="72969" y1="93262" x2="88828" y2="93652"/>
                        <a14:foregroundMark x1="20000" y1="94531" x2="13750" y2="96289"/>
                        <a14:foregroundMark x1="85781" y1="66309" x2="85781" y2="66309"/>
                        <a14:foregroundMark x1="85547" y1="66113" x2="82656" y2="65039"/>
                        <a14:backgroundMark x1="25703" y1="88574" x2="25703" y2="88574"/>
                        <a14:backgroundMark x1="25234" y1="89160" x2="24844" y2="90820"/>
                        <a14:backgroundMark x1="24297" y1="94531" x2="24297" y2="94531"/>
                        <a14:backgroundMark x1="24063" y1="94043" x2="24063" y2="94043"/>
                        <a14:backgroundMark x1="23750" y1="94434" x2="23750" y2="94434"/>
                        <a14:backgroundMark x1="29063" y1="91016" x2="29063" y2="91016"/>
                        <a14:backgroundMark x1="30938" y1="91016" x2="30938" y2="91016"/>
                        <a14:backgroundMark x1="33125" y1="91016" x2="33125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497"/>
          <a:stretch/>
        </p:blipFill>
        <p:spPr>
          <a:xfrm>
            <a:off x="21112" y="4699117"/>
            <a:ext cx="12304542" cy="23442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3A708F9-5F29-4CB1-9C8C-64893FD01E43}"/>
              </a:ext>
            </a:extLst>
          </p:cNvPr>
          <p:cNvGrpSpPr/>
          <p:nvPr/>
        </p:nvGrpSpPr>
        <p:grpSpPr>
          <a:xfrm>
            <a:off x="65315" y="47649"/>
            <a:ext cx="11995007" cy="6836477"/>
            <a:chOff x="33304" y="0"/>
            <a:chExt cx="11960681" cy="67143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418B6E-5CFC-4F7D-B755-DFA07038FB0D}"/>
                </a:ext>
              </a:extLst>
            </p:cNvPr>
            <p:cNvSpPr/>
            <p:nvPr/>
          </p:nvSpPr>
          <p:spPr>
            <a:xfrm>
              <a:off x="198015" y="1"/>
              <a:ext cx="11795970" cy="299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69E651-4211-493D-B2D5-BA0841E0CAA2}"/>
                </a:ext>
              </a:extLst>
            </p:cNvPr>
            <p:cNvSpPr/>
            <p:nvPr/>
          </p:nvSpPr>
          <p:spPr>
            <a:xfrm>
              <a:off x="33304" y="0"/>
              <a:ext cx="329421" cy="67143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C:\Users\User\Videos\تحضير\قرص قابل للنقل\نت.jpg">
            <a:extLst>
              <a:ext uri="{FF2B5EF4-FFF2-40B4-BE49-F238E27FC236}">
                <a16:creationId xmlns:a16="http://schemas.microsoft.com/office/drawing/2014/main" id="{D46CD532-308F-45D3-BEAC-6FD87A74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21" y="143690"/>
            <a:ext cx="3084682" cy="2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D87F9-58F2-4904-893A-B82D4CD9F7E5}"/>
              </a:ext>
            </a:extLst>
          </p:cNvPr>
          <p:cNvSpPr txBox="1"/>
          <p:nvPr/>
        </p:nvSpPr>
        <p:spPr>
          <a:xfrm>
            <a:off x="8801945" y="1613004"/>
            <a:ext cx="296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FF0000"/>
                </a:solidFill>
                <a:cs typeface="(AH) Manal Black" pitchFamily="2" charset="-78"/>
              </a:rPr>
              <a:t>بطاقة خروج</a:t>
            </a:r>
            <a:endParaRPr lang="en-US" sz="28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pic>
        <p:nvPicPr>
          <p:cNvPr id="12" name="Picture 2" descr="C:\Users\User\Videos\تحضير\قرص قابل للنقل\]]].jpg">
            <a:extLst>
              <a:ext uri="{FF2B5EF4-FFF2-40B4-BE49-F238E27FC236}">
                <a16:creationId xmlns:a16="http://schemas.microsoft.com/office/drawing/2014/main" id="{B4FDDA1C-E765-4B4E-9E0E-8F168524B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" b="100000" l="18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245" y="2939143"/>
            <a:ext cx="2693057" cy="36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47293D-C041-4B93-920F-1D2DDF5DEB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50" b="79333" l="20250" r="80000">
                        <a14:foregroundMark x1="59167" y1="22167" x2="76000" y2="31833"/>
                        <a14:foregroundMark x1="75000" y1="26833" x2="75000" y2="26833"/>
                        <a14:foregroundMark x1="59750" y1="19250" x2="59750" y2="19250"/>
                        <a14:foregroundMark x1="80083" y1="32000" x2="80083" y2="32000"/>
                        <a14:foregroundMark x1="72500" y1="35083" x2="31167" y2="73917"/>
                        <a14:foregroundMark x1="31167" y1="73917" x2="31167" y2="73917"/>
                        <a14:foregroundMark x1="33833" y1="72750" x2="31250" y2="49417"/>
                        <a14:foregroundMark x1="31250" y1="49417" x2="27500" y2="41750"/>
                        <a14:foregroundMark x1="27500" y1="41750" x2="27500" y2="40500"/>
                        <a14:foregroundMark x1="31750" y1="40917" x2="58000" y2="55750"/>
                        <a14:foregroundMark x1="58250" y1="55750" x2="68250" y2="67917"/>
                        <a14:foregroundMark x1="44083" y1="72750" x2="36500" y2="71917"/>
                        <a14:foregroundMark x1="36500" y1="71917" x2="26333" y2="74750"/>
                        <a14:foregroundMark x1="26167" y1="74750" x2="24583" y2="72750"/>
                        <a14:foregroundMark x1="26917" y1="69667" x2="26500" y2="52917"/>
                        <a14:foregroundMark x1="26500" y1="52917" x2="41167" y2="54417"/>
                        <a14:foregroundMark x1="41167" y1="54417" x2="72000" y2="69083"/>
                        <a14:foregroundMark x1="72000" y1="69083" x2="73667" y2="73583"/>
                        <a14:foregroundMark x1="73667" y1="73750" x2="54750" y2="73917"/>
                        <a14:foregroundMark x1="72167" y1="58917" x2="73083" y2="48083"/>
                        <a14:foregroundMark x1="73083" y1="47833" x2="67917" y2="45583"/>
                        <a14:foregroundMark x1="67500" y1="45583" x2="64417" y2="53833"/>
                        <a14:foregroundMark x1="58417" y1="62333" x2="50333" y2="73917"/>
                        <a14:foregroundMark x1="49917" y1="74750" x2="26333" y2="76083"/>
                        <a14:foregroundMark x1="26167" y1="76083" x2="25167" y2="51167"/>
                        <a14:foregroundMark x1="25167" y1="51167" x2="43083" y2="49500"/>
                        <a14:foregroundMark x1="43083" y1="49500" x2="48333" y2="49583"/>
                        <a14:foregroundMark x1="65000" y1="56917" x2="70583" y2="63917"/>
                        <a14:foregroundMark x1="70750" y1="63917" x2="75333" y2="71167"/>
                        <a14:foregroundMark x1="75333" y1="71167" x2="77000" y2="76833"/>
                        <a14:foregroundMark x1="76583" y1="76833" x2="47750" y2="76667"/>
                        <a14:foregroundMark x1="47750" y1="76667" x2="25750" y2="76500"/>
                        <a14:foregroundMark x1="25333" y1="76500" x2="25583" y2="78417"/>
                        <a14:foregroundMark x1="32500" y1="79000" x2="32500" y2="79000"/>
                        <a14:foregroundMark x1="21500" y1="67417" x2="21500" y2="67417"/>
                        <a14:foregroundMark x1="20500" y1="26000" x2="20500" y2="26000"/>
                        <a14:foregroundMark x1="76750" y1="24083" x2="76750" y2="24083"/>
                        <a14:foregroundMark x1="76167" y1="24083" x2="76000" y2="29083"/>
                        <a14:foregroundMark x1="76000" y1="35917" x2="76167" y2="43417"/>
                        <a14:foregroundMark x1="76167" y1="43417" x2="76167" y2="50750"/>
                        <a14:foregroundMark x1="76167" y1="50917" x2="77167" y2="59083"/>
                        <a14:foregroundMark x1="77167" y1="58500" x2="77917" y2="65667"/>
                        <a14:foregroundMark x1="77917" y1="65667" x2="77917" y2="65667"/>
                        <a14:foregroundMark x1="77917" y1="65250" x2="78667" y2="72000"/>
                        <a14:foregroundMark x1="78667" y1="71250" x2="80083" y2="79167"/>
                        <a14:foregroundMark x1="76417" y1="43000" x2="77000" y2="56167"/>
                        <a14:foregroundMark x1="77333" y1="55583" x2="77333" y2="55583"/>
                        <a14:foregroundMark x1="79833" y1="32417" x2="78500" y2="33333"/>
                        <a14:foregroundMark x1="20333" y1="28917" x2="21083" y2="43000"/>
                        <a14:foregroundMark x1="20917" y1="43250" x2="20750" y2="54417"/>
                        <a14:foregroundMark x1="20750" y1="53833" x2="20500" y2="64083"/>
                        <a14:foregroundMark x1="20500" y1="63917" x2="20500" y2="73750"/>
                        <a14:foregroundMark x1="20500" y1="74167" x2="24750" y2="79333"/>
                        <a14:foregroundMark x1="23250" y1="27583" x2="30500" y2="28500"/>
                        <a14:foregroundMark x1="30500" y1="28500" x2="30583" y2="28750"/>
                        <a14:foregroundMark x1="30750" y1="28500" x2="38750" y2="28750"/>
                        <a14:foregroundMark x1="38750" y1="28750" x2="46333" y2="28333"/>
                        <a14:foregroundMark x1="46333" y1="28333" x2="59750" y2="28333"/>
                        <a14:foregroundMark x1="59750" y1="28750" x2="45250" y2="29333"/>
                        <a14:foregroundMark x1="45250" y1="29333" x2="23833" y2="2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5"/>
          <a:stretch/>
        </p:blipFill>
        <p:spPr>
          <a:xfrm rot="186105">
            <a:off x="3694773" y="985537"/>
            <a:ext cx="5326700" cy="50030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EB37A6-3874-4CB8-9A7C-1EAC62DEE8A5}"/>
              </a:ext>
            </a:extLst>
          </p:cNvPr>
          <p:cNvSpPr/>
          <p:nvPr/>
        </p:nvSpPr>
        <p:spPr>
          <a:xfrm>
            <a:off x="4189268" y="2433390"/>
            <a:ext cx="44021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4400" b="1" dirty="0">
                <a:latin typeface="Calibri" panose="020F0502020204030204" pitchFamily="34" charset="0"/>
                <a:cs typeface="Calibri" panose="020F0502020204030204" pitchFamily="34" charset="0"/>
              </a:rPr>
              <a:t>بطاقة خروج</a:t>
            </a:r>
          </a:p>
          <a:p>
            <a:pPr algn="ctr"/>
            <a:r>
              <a:rPr lang="ar-AE" sz="4400" b="1" dirty="0">
                <a:latin typeface="Calibri" panose="020F0502020204030204" pitchFamily="34" charset="0"/>
                <a:cs typeface="Calibri" panose="020F0502020204030204" pitchFamily="34" charset="0"/>
              </a:rPr>
              <a:t>ماذا تعلمت من درس اليوم ؟</a:t>
            </a:r>
          </a:p>
        </p:txBody>
      </p:sp>
    </p:spTree>
    <p:extLst>
      <p:ext uri="{BB962C8B-B14F-4D97-AF65-F5344CB8AC3E}">
        <p14:creationId xmlns:p14="http://schemas.microsoft.com/office/powerpoint/2010/main" val="133541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86</Words>
  <Application>Microsoft Office PowerPoint</Application>
  <PresentationFormat>شاشة عريضة</PresentationFormat>
  <Paragraphs>22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Shaikha Khamis Salem Abdullah Al Badi</dc:creator>
  <cp:lastModifiedBy>حمود حاتم الناصر</cp:lastModifiedBy>
  <cp:revision>109</cp:revision>
  <dcterms:created xsi:type="dcterms:W3CDTF">2020-10-14T18:55:07Z</dcterms:created>
  <dcterms:modified xsi:type="dcterms:W3CDTF">2021-02-24T03:13:30Z</dcterms:modified>
</cp:coreProperties>
</file>