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61" r:id="rId2"/>
    <p:sldMasterId id="2147483648" r:id="rId3"/>
  </p:sldMasterIdLst>
  <p:notesMasterIdLst>
    <p:notesMasterId r:id="rId30"/>
  </p:notesMasterIdLst>
  <p:handoutMasterIdLst>
    <p:handoutMasterId r:id="rId31"/>
  </p:handoutMasterIdLst>
  <p:sldIdLst>
    <p:sldId id="299" r:id="rId4"/>
    <p:sldId id="300" r:id="rId5"/>
    <p:sldId id="302" r:id="rId6"/>
    <p:sldId id="303" r:id="rId7"/>
    <p:sldId id="304" r:id="rId8"/>
    <p:sldId id="305" r:id="rId9"/>
    <p:sldId id="323" r:id="rId10"/>
    <p:sldId id="306" r:id="rId11"/>
    <p:sldId id="322" r:id="rId12"/>
    <p:sldId id="307" r:id="rId13"/>
    <p:sldId id="308" r:id="rId14"/>
    <p:sldId id="309" r:id="rId15"/>
    <p:sldId id="310" r:id="rId16"/>
    <p:sldId id="311" r:id="rId17"/>
    <p:sldId id="312" r:id="rId18"/>
    <p:sldId id="314" r:id="rId19"/>
    <p:sldId id="313" r:id="rId20"/>
    <p:sldId id="327" r:id="rId21"/>
    <p:sldId id="324" r:id="rId22"/>
    <p:sldId id="325" r:id="rId23"/>
    <p:sldId id="326" r:id="rId24"/>
    <p:sldId id="321" r:id="rId25"/>
    <p:sldId id="317" r:id="rId26"/>
    <p:sldId id="318" r:id="rId27"/>
    <p:sldId id="319" r:id="rId28"/>
    <p:sldId id="320" r:id="rId29"/>
  </p:sldIdLst>
  <p:sldSz cx="9144000" cy="5143500" type="screen16x9"/>
  <p:notesSz cx="6858000" cy="9144000"/>
  <p:embeddedFontLst>
    <p:embeddedFont>
      <p:font typeface="Arabic Typesetting" panose="03020402040406030203" pitchFamily="66" charset="-78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Fira Sans Extra Condensed" panose="020B0503050000020004" pitchFamily="34" charset="0"/>
      <p:regular r:id="rId39"/>
      <p:bold r:id="rId40"/>
      <p:italic r:id="rId41"/>
      <p:boldItalic r:id="rId42"/>
    </p:embeddedFont>
    <p:embeddedFont>
      <p:font typeface="Mali" panose="020B0604020202020204" charset="0"/>
      <p:regular r:id="rId43"/>
      <p:bold r:id="rId44"/>
      <p:italic r:id="rId45"/>
      <p:boldItalic r:id="rId46"/>
    </p:embeddedFont>
    <p:embeddedFont>
      <p:font typeface="Mali SemiBold" panose="020B0604020202020204" charset="0"/>
      <p:regular r:id="rId47"/>
      <p:bold r:id="rId48"/>
      <p:italic r:id="rId49"/>
      <p:boldItalic r:id="rId50"/>
    </p:embeddedFont>
    <p:embeddedFont>
      <p:font typeface="Microsoft Sans Serif" panose="020B0604020202020204" pitchFamily="34" charset="0"/>
      <p:regular r:id="rId51"/>
    </p:embeddedFont>
    <p:embeddedFont>
      <p:font typeface="Nunito Light" pitchFamily="2" charset="0"/>
      <p:regular r:id="rId52"/>
      <p:italic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  <p:embeddedFont>
      <p:font typeface="Sakkal Majalla" panose="02000000000000000000" pitchFamily="2" charset="-78"/>
      <p:regular r:id="rId58"/>
      <p:bold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C13914-5B7B-4377-9EB4-1A1D75F68FE5}">
  <a:tblStyle styleId="{FCC13914-5B7B-4377-9EB4-1A1D75F68F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 snapToGrid="0">
      <p:cViewPr varScale="1">
        <p:scale>
          <a:sx n="90" d="100"/>
          <a:sy n="90" d="100"/>
        </p:scale>
        <p:origin x="79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5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20" Type="http://schemas.openxmlformats.org/officeDocument/2006/relationships/slide" Target="slides/slide17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7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E570CE-D095-4DAF-ABE6-FBAC531934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ar-AE"/>
              <a:t>المعلمة / شيخة البادي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C0EEF-6C0C-4DA4-9C16-CDA66C4A89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53569-32D9-4302-B7C0-602F2A9E6986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7B7A2-50EC-4DD8-B6B3-E33A7DBEFE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ar-AE"/>
              <a:t>المعلمة / شيخة البادي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5298F-9194-4F3B-A941-A6E0F35076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C4588-310D-47FD-BDCA-FB12F5354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29555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ffb24b83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cffb24b83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861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7926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29000" y="772625"/>
            <a:ext cx="7146900" cy="115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409171" y="2429676"/>
            <a:ext cx="5318543" cy="7882145"/>
            <a:chOff x="3485371" y="1424851"/>
            <a:chExt cx="5318543" cy="7882145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3485371" y="1958251"/>
              <a:ext cx="468816" cy="7120145"/>
              <a:chOff x="1447800" y="152400"/>
              <a:chExt cx="318597" cy="4838699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3808592" y="1577251"/>
              <a:ext cx="468816" cy="7120145"/>
              <a:chOff x="1600200" y="152400"/>
              <a:chExt cx="318597" cy="4838699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4131812" y="2186851"/>
              <a:ext cx="468816" cy="7120145"/>
              <a:chOff x="533400" y="152400"/>
              <a:chExt cx="318597" cy="4838699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4455033" y="1729651"/>
              <a:ext cx="468816" cy="7120145"/>
              <a:chOff x="685800" y="152400"/>
              <a:chExt cx="318597" cy="4838699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" name="Google Shape;24;p2"/>
            <p:cNvGrpSpPr/>
            <p:nvPr/>
          </p:nvGrpSpPr>
          <p:grpSpPr>
            <a:xfrm>
              <a:off x="4778254" y="1424851"/>
              <a:ext cx="468816" cy="7120145"/>
              <a:chOff x="838200" y="152400"/>
              <a:chExt cx="318597" cy="4838699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" name="Google Shape;2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" name="Google Shape;27;p2"/>
            <p:cNvGrpSpPr/>
            <p:nvPr/>
          </p:nvGrpSpPr>
          <p:grpSpPr>
            <a:xfrm>
              <a:off x="5101474" y="1882051"/>
              <a:ext cx="468816" cy="7120145"/>
              <a:chOff x="990600" y="152400"/>
              <a:chExt cx="318597" cy="4838699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30;p2"/>
            <p:cNvGrpSpPr/>
            <p:nvPr/>
          </p:nvGrpSpPr>
          <p:grpSpPr>
            <a:xfrm>
              <a:off x="5424695" y="1729651"/>
              <a:ext cx="468816" cy="7120145"/>
              <a:chOff x="3663063" y="152400"/>
              <a:chExt cx="318597" cy="4838699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" name="Google Shape;3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" name="Google Shape;33;p2"/>
            <p:cNvGrpSpPr/>
            <p:nvPr/>
          </p:nvGrpSpPr>
          <p:grpSpPr>
            <a:xfrm>
              <a:off x="5747916" y="2034451"/>
              <a:ext cx="468816" cy="7120145"/>
              <a:chOff x="1295400" y="152400"/>
              <a:chExt cx="318597" cy="4838699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6072553" y="1958251"/>
              <a:ext cx="468816" cy="7120145"/>
              <a:chOff x="1447800" y="152400"/>
              <a:chExt cx="318597" cy="4838699"/>
            </a:xfrm>
          </p:grpSpPr>
          <p:sp>
            <p:nvSpPr>
              <p:cNvPr id="37" name="Google Shape;37;p2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9" name="Google Shape;39;p2"/>
            <p:cNvGrpSpPr/>
            <p:nvPr/>
          </p:nvGrpSpPr>
          <p:grpSpPr>
            <a:xfrm>
              <a:off x="6395774" y="1653451"/>
              <a:ext cx="468816" cy="7120145"/>
              <a:chOff x="1600200" y="152400"/>
              <a:chExt cx="318597" cy="4838699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" name="Google Shape;41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" name="Google Shape;42;p2"/>
            <p:cNvGrpSpPr/>
            <p:nvPr/>
          </p:nvGrpSpPr>
          <p:grpSpPr>
            <a:xfrm>
              <a:off x="6718994" y="1424851"/>
              <a:ext cx="468816" cy="7120145"/>
              <a:chOff x="533400" y="152400"/>
              <a:chExt cx="318597" cy="4838699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" name="Google Shape;4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" name="Google Shape;45;p2"/>
            <p:cNvGrpSpPr/>
            <p:nvPr/>
          </p:nvGrpSpPr>
          <p:grpSpPr>
            <a:xfrm>
              <a:off x="7042215" y="1501051"/>
              <a:ext cx="468816" cy="7120145"/>
              <a:chOff x="685800" y="152400"/>
              <a:chExt cx="318597" cy="4838699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" name="Google Shape;4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" name="Google Shape;48;p2"/>
            <p:cNvGrpSpPr/>
            <p:nvPr/>
          </p:nvGrpSpPr>
          <p:grpSpPr>
            <a:xfrm>
              <a:off x="7365436" y="1882051"/>
              <a:ext cx="468816" cy="7120145"/>
              <a:chOff x="838200" y="152400"/>
              <a:chExt cx="318597" cy="4838699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0" name="Google Shape;5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" name="Google Shape;51;p2"/>
            <p:cNvGrpSpPr/>
            <p:nvPr/>
          </p:nvGrpSpPr>
          <p:grpSpPr>
            <a:xfrm>
              <a:off x="7688656" y="1424851"/>
              <a:ext cx="468816" cy="7120145"/>
              <a:chOff x="990600" y="152400"/>
              <a:chExt cx="318597" cy="4838699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3" name="Google Shape;5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" name="Google Shape;54;p2"/>
            <p:cNvGrpSpPr/>
            <p:nvPr/>
          </p:nvGrpSpPr>
          <p:grpSpPr>
            <a:xfrm>
              <a:off x="8011877" y="2186851"/>
              <a:ext cx="468816" cy="7120145"/>
              <a:chOff x="3663063" y="152400"/>
              <a:chExt cx="318597" cy="4838699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6" name="Google Shape;5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2"/>
            <p:cNvGrpSpPr/>
            <p:nvPr/>
          </p:nvGrpSpPr>
          <p:grpSpPr>
            <a:xfrm>
              <a:off x="8335098" y="1805851"/>
              <a:ext cx="468816" cy="7120145"/>
              <a:chOff x="1295400" y="152400"/>
              <a:chExt cx="318597" cy="4838699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" name="Google Shape;5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95169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>
            <a:spLocks noGrp="1"/>
          </p:cNvSpPr>
          <p:nvPr>
            <p:ph type="ctrTitle"/>
          </p:nvPr>
        </p:nvSpPr>
        <p:spPr>
          <a:xfrm>
            <a:off x="752800" y="440350"/>
            <a:ext cx="7485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subTitle" idx="1"/>
          </p:nvPr>
        </p:nvSpPr>
        <p:spPr>
          <a:xfrm>
            <a:off x="752800" y="1697054"/>
            <a:ext cx="74859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grpSp>
        <p:nvGrpSpPr>
          <p:cNvPr id="63" name="Google Shape;63;p3"/>
          <p:cNvGrpSpPr/>
          <p:nvPr/>
        </p:nvGrpSpPr>
        <p:grpSpPr>
          <a:xfrm>
            <a:off x="3409171" y="2429676"/>
            <a:ext cx="5318543" cy="7882145"/>
            <a:chOff x="3485371" y="1424851"/>
            <a:chExt cx="5318543" cy="7882145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3485371" y="1958251"/>
              <a:ext cx="468816" cy="7120145"/>
              <a:chOff x="1447800" y="152400"/>
              <a:chExt cx="318597" cy="4838699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6" name="Google Shape;6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" name="Google Shape;67;p3"/>
            <p:cNvGrpSpPr/>
            <p:nvPr/>
          </p:nvGrpSpPr>
          <p:grpSpPr>
            <a:xfrm>
              <a:off x="3808592" y="1577251"/>
              <a:ext cx="468816" cy="7120145"/>
              <a:chOff x="1600200" y="152400"/>
              <a:chExt cx="318597" cy="4838699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9" name="Google Shape;6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0" name="Google Shape;70;p3"/>
            <p:cNvGrpSpPr/>
            <p:nvPr/>
          </p:nvGrpSpPr>
          <p:grpSpPr>
            <a:xfrm>
              <a:off x="4131812" y="2186851"/>
              <a:ext cx="468816" cy="7120145"/>
              <a:chOff x="533400" y="152400"/>
              <a:chExt cx="318597" cy="4838699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" name="Google Shape;72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" name="Google Shape;73;p3"/>
            <p:cNvGrpSpPr/>
            <p:nvPr/>
          </p:nvGrpSpPr>
          <p:grpSpPr>
            <a:xfrm>
              <a:off x="4455033" y="1729651"/>
              <a:ext cx="468816" cy="7120145"/>
              <a:chOff x="685800" y="152400"/>
              <a:chExt cx="318597" cy="4838699"/>
            </a:xfrm>
          </p:grpSpPr>
          <p:sp>
            <p:nvSpPr>
              <p:cNvPr id="74" name="Google Shape;74;p3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" name="Google Shape;7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6" name="Google Shape;76;p3"/>
            <p:cNvGrpSpPr/>
            <p:nvPr/>
          </p:nvGrpSpPr>
          <p:grpSpPr>
            <a:xfrm>
              <a:off x="4778254" y="1424851"/>
              <a:ext cx="468816" cy="7120145"/>
              <a:chOff x="838200" y="152400"/>
              <a:chExt cx="318597" cy="4838699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8" name="Google Shape;7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" name="Google Shape;79;p3"/>
            <p:cNvGrpSpPr/>
            <p:nvPr/>
          </p:nvGrpSpPr>
          <p:grpSpPr>
            <a:xfrm>
              <a:off x="5101474" y="1882051"/>
              <a:ext cx="468816" cy="7120145"/>
              <a:chOff x="990600" y="152400"/>
              <a:chExt cx="318597" cy="4838699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1" name="Google Shape;8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2" name="Google Shape;82;p3"/>
            <p:cNvGrpSpPr/>
            <p:nvPr/>
          </p:nvGrpSpPr>
          <p:grpSpPr>
            <a:xfrm>
              <a:off x="5424695" y="1729651"/>
              <a:ext cx="468816" cy="7120145"/>
              <a:chOff x="3663063" y="152400"/>
              <a:chExt cx="318597" cy="4838699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4" name="Google Shape;8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5" name="Google Shape;85;p3"/>
            <p:cNvGrpSpPr/>
            <p:nvPr/>
          </p:nvGrpSpPr>
          <p:grpSpPr>
            <a:xfrm>
              <a:off x="5747916" y="2034451"/>
              <a:ext cx="468816" cy="7120145"/>
              <a:chOff x="1295400" y="152400"/>
              <a:chExt cx="318597" cy="4838699"/>
            </a:xfrm>
          </p:grpSpPr>
          <p:sp>
            <p:nvSpPr>
              <p:cNvPr id="86" name="Google Shape;86;p3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" name="Google Shape;8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3"/>
            <p:cNvGrpSpPr/>
            <p:nvPr/>
          </p:nvGrpSpPr>
          <p:grpSpPr>
            <a:xfrm>
              <a:off x="6072553" y="1958251"/>
              <a:ext cx="468816" cy="7120145"/>
              <a:chOff x="1447800" y="152400"/>
              <a:chExt cx="318597" cy="4838699"/>
            </a:xfrm>
          </p:grpSpPr>
          <p:sp>
            <p:nvSpPr>
              <p:cNvPr id="89" name="Google Shape;89;p3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0" name="Google Shape;9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" name="Google Shape;91;p3"/>
            <p:cNvGrpSpPr/>
            <p:nvPr/>
          </p:nvGrpSpPr>
          <p:grpSpPr>
            <a:xfrm>
              <a:off x="6395774" y="1653451"/>
              <a:ext cx="468816" cy="7120145"/>
              <a:chOff x="1600200" y="152400"/>
              <a:chExt cx="318597" cy="4838699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3" name="Google Shape;9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4" name="Google Shape;94;p3"/>
            <p:cNvGrpSpPr/>
            <p:nvPr/>
          </p:nvGrpSpPr>
          <p:grpSpPr>
            <a:xfrm>
              <a:off x="6718994" y="1424851"/>
              <a:ext cx="468816" cy="7120145"/>
              <a:chOff x="533400" y="152400"/>
              <a:chExt cx="318597" cy="4838699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6" name="Google Shape;9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7" name="Google Shape;97;p3"/>
            <p:cNvGrpSpPr/>
            <p:nvPr/>
          </p:nvGrpSpPr>
          <p:grpSpPr>
            <a:xfrm>
              <a:off x="7042215" y="1501051"/>
              <a:ext cx="468816" cy="7120145"/>
              <a:chOff x="685800" y="152400"/>
              <a:chExt cx="318597" cy="4838699"/>
            </a:xfrm>
          </p:grpSpPr>
          <p:sp>
            <p:nvSpPr>
              <p:cNvPr id="98" name="Google Shape;98;p3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9" name="Google Shape;9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0" name="Google Shape;100;p3"/>
            <p:cNvGrpSpPr/>
            <p:nvPr/>
          </p:nvGrpSpPr>
          <p:grpSpPr>
            <a:xfrm>
              <a:off x="7365436" y="1882051"/>
              <a:ext cx="468816" cy="7120145"/>
              <a:chOff x="838200" y="152400"/>
              <a:chExt cx="318597" cy="4838699"/>
            </a:xfrm>
          </p:grpSpPr>
          <p:sp>
            <p:nvSpPr>
              <p:cNvPr id="101" name="Google Shape;101;p3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2" name="Google Shape;102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3"/>
            <p:cNvGrpSpPr/>
            <p:nvPr/>
          </p:nvGrpSpPr>
          <p:grpSpPr>
            <a:xfrm>
              <a:off x="7688656" y="1424851"/>
              <a:ext cx="468816" cy="7120145"/>
              <a:chOff x="990600" y="152400"/>
              <a:chExt cx="318597" cy="4838699"/>
            </a:xfrm>
          </p:grpSpPr>
          <p:sp>
            <p:nvSpPr>
              <p:cNvPr id="104" name="Google Shape;104;p3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5" name="Google Shape;10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6" name="Google Shape;106;p3"/>
            <p:cNvGrpSpPr/>
            <p:nvPr/>
          </p:nvGrpSpPr>
          <p:grpSpPr>
            <a:xfrm>
              <a:off x="8011877" y="2186851"/>
              <a:ext cx="468816" cy="7120145"/>
              <a:chOff x="3663063" y="152400"/>
              <a:chExt cx="318597" cy="4838699"/>
            </a:xfrm>
          </p:grpSpPr>
          <p:sp>
            <p:nvSpPr>
              <p:cNvPr id="107" name="Google Shape;107;p3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8" name="Google Shape;10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9" name="Google Shape;109;p3"/>
            <p:cNvGrpSpPr/>
            <p:nvPr/>
          </p:nvGrpSpPr>
          <p:grpSpPr>
            <a:xfrm>
              <a:off x="8335098" y="1805851"/>
              <a:ext cx="468816" cy="7120145"/>
              <a:chOff x="1295400" y="152400"/>
              <a:chExt cx="318597" cy="4838699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1" name="Google Shape;11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51079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body" idx="1"/>
          </p:nvPr>
        </p:nvSpPr>
        <p:spPr>
          <a:xfrm>
            <a:off x="1652750" y="2161800"/>
            <a:ext cx="58383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Mali"/>
              <a:buChar char="✘"/>
              <a:defRPr sz="2800">
                <a:latin typeface="Mali"/>
                <a:ea typeface="Mali"/>
                <a:cs typeface="Mali"/>
                <a:sym typeface="Mali"/>
              </a:defRPr>
            </a:lvl1pPr>
            <a:lvl2pPr marL="914400" lvl="1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-"/>
              <a:defRPr sz="2800">
                <a:latin typeface="Mali"/>
                <a:ea typeface="Mali"/>
                <a:cs typeface="Mali"/>
                <a:sym typeface="Mali"/>
              </a:defRPr>
            </a:lvl2pPr>
            <a:lvl3pPr marL="1371600" lvl="2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-"/>
              <a:defRPr sz="2800">
                <a:latin typeface="Mali"/>
                <a:ea typeface="Mali"/>
                <a:cs typeface="Mali"/>
                <a:sym typeface="Mali"/>
              </a:defRPr>
            </a:lvl3pPr>
            <a:lvl4pPr marL="1828800" lvl="3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●"/>
              <a:defRPr sz="2800">
                <a:latin typeface="Mali"/>
                <a:ea typeface="Mali"/>
                <a:cs typeface="Mali"/>
                <a:sym typeface="Mali"/>
              </a:defRPr>
            </a:lvl4pPr>
            <a:lvl5pPr marL="2286000" lvl="4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○"/>
              <a:defRPr sz="2800">
                <a:latin typeface="Mali"/>
                <a:ea typeface="Mali"/>
                <a:cs typeface="Mali"/>
                <a:sym typeface="Mali"/>
              </a:defRPr>
            </a:lvl5pPr>
            <a:lvl6pPr marL="2743200" lvl="5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■"/>
              <a:defRPr sz="2800">
                <a:latin typeface="Mali"/>
                <a:ea typeface="Mali"/>
                <a:cs typeface="Mali"/>
                <a:sym typeface="Mali"/>
              </a:defRPr>
            </a:lvl6pPr>
            <a:lvl7pPr marL="3200400" lvl="6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●"/>
              <a:defRPr sz="2800">
                <a:latin typeface="Mali"/>
                <a:ea typeface="Mali"/>
                <a:cs typeface="Mali"/>
                <a:sym typeface="Mali"/>
              </a:defRPr>
            </a:lvl7pPr>
            <a:lvl8pPr marL="3657600" lvl="7" indent="-406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ali"/>
              <a:buChar char="○"/>
              <a:defRPr sz="2800">
                <a:latin typeface="Mali"/>
                <a:ea typeface="Mali"/>
                <a:cs typeface="Mali"/>
                <a:sym typeface="Mali"/>
              </a:defRPr>
            </a:lvl8pPr>
            <a:lvl9pPr marL="4114800" lvl="8" indent="-40640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800"/>
              <a:buFont typeface="Mali"/>
              <a:buChar char="■"/>
              <a:defRPr sz="2800"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5" name="Google Shape;115;p4"/>
          <p:cNvGrpSpPr/>
          <p:nvPr/>
        </p:nvGrpSpPr>
        <p:grpSpPr>
          <a:xfrm rot="599924">
            <a:off x="3521476" y="4047637"/>
            <a:ext cx="468832" cy="7120389"/>
            <a:chOff x="1447800" y="152400"/>
            <a:chExt cx="318597" cy="4838699"/>
          </a:xfrm>
        </p:grpSpPr>
        <p:sp>
          <p:nvSpPr>
            <p:cNvPr id="116" name="Google Shape;116;p4"/>
            <p:cNvSpPr/>
            <p:nvPr/>
          </p:nvSpPr>
          <p:spPr>
            <a:xfrm>
              <a:off x="1452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7" name="Google Shape;11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47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" name="Google Shape;118;p4"/>
          <p:cNvGrpSpPr/>
          <p:nvPr/>
        </p:nvGrpSpPr>
        <p:grpSpPr>
          <a:xfrm rot="1200084">
            <a:off x="1203519" y="3607342"/>
            <a:ext cx="468801" cy="7119911"/>
            <a:chOff x="1600200" y="152400"/>
            <a:chExt cx="318597" cy="4838699"/>
          </a:xfrm>
        </p:grpSpPr>
        <p:sp>
          <p:nvSpPr>
            <p:cNvPr id="119" name="Google Shape;119;p4"/>
            <p:cNvSpPr/>
            <p:nvPr/>
          </p:nvSpPr>
          <p:spPr>
            <a:xfrm>
              <a:off x="1604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" name="Google Shape;120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600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4"/>
          <p:cNvGrpSpPr/>
          <p:nvPr/>
        </p:nvGrpSpPr>
        <p:grpSpPr>
          <a:xfrm rot="1799848">
            <a:off x="34414" y="3701307"/>
            <a:ext cx="468820" cy="7120207"/>
            <a:chOff x="533400" y="152400"/>
            <a:chExt cx="318597" cy="4838699"/>
          </a:xfrm>
        </p:grpSpPr>
        <p:sp>
          <p:nvSpPr>
            <p:cNvPr id="122" name="Google Shape;122;p4"/>
            <p:cNvSpPr/>
            <p:nvPr/>
          </p:nvSpPr>
          <p:spPr>
            <a:xfrm>
              <a:off x="537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3" name="Google Shape;123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3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4"/>
          <p:cNvGrpSpPr/>
          <p:nvPr/>
        </p:nvGrpSpPr>
        <p:grpSpPr>
          <a:xfrm rot="2399941">
            <a:off x="-1049427" y="2658217"/>
            <a:ext cx="468795" cy="7119825"/>
            <a:chOff x="685800" y="152400"/>
            <a:chExt cx="318597" cy="4838699"/>
          </a:xfrm>
        </p:grpSpPr>
        <p:sp>
          <p:nvSpPr>
            <p:cNvPr id="125" name="Google Shape;125;p4"/>
            <p:cNvSpPr/>
            <p:nvPr/>
          </p:nvSpPr>
          <p:spPr>
            <a:xfrm>
              <a:off x="690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6" name="Google Shape;126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" name="Google Shape;127;p4"/>
          <p:cNvGrpSpPr/>
          <p:nvPr/>
        </p:nvGrpSpPr>
        <p:grpSpPr>
          <a:xfrm rot="2999880">
            <a:off x="-1706982" y="917344"/>
            <a:ext cx="468816" cy="7120136"/>
            <a:chOff x="838200" y="152400"/>
            <a:chExt cx="318597" cy="4838699"/>
          </a:xfrm>
        </p:grpSpPr>
        <p:sp>
          <p:nvSpPr>
            <p:cNvPr id="128" name="Google Shape;128;p4"/>
            <p:cNvSpPr/>
            <p:nvPr/>
          </p:nvSpPr>
          <p:spPr>
            <a:xfrm>
              <a:off x="842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9" name="Google Shape;129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8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" name="Google Shape;130;p4"/>
          <p:cNvGrpSpPr/>
          <p:nvPr/>
        </p:nvGrpSpPr>
        <p:grpSpPr>
          <a:xfrm rot="3600035">
            <a:off x="-2254612" y="80296"/>
            <a:ext cx="468793" cy="7119788"/>
            <a:chOff x="990600" y="152400"/>
            <a:chExt cx="318597" cy="4838699"/>
          </a:xfrm>
        </p:grpSpPr>
        <p:sp>
          <p:nvSpPr>
            <p:cNvPr id="131" name="Google Shape;131;p4"/>
            <p:cNvSpPr/>
            <p:nvPr/>
          </p:nvSpPr>
          <p:spPr>
            <a:xfrm>
              <a:off x="9949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2" name="Google Shape;13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9906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" name="Google Shape;133;p4"/>
          <p:cNvGrpSpPr/>
          <p:nvPr/>
        </p:nvGrpSpPr>
        <p:grpSpPr>
          <a:xfrm rot="5400000">
            <a:off x="-2254612" y="-2303662"/>
            <a:ext cx="468784" cy="7119661"/>
            <a:chOff x="3663063" y="152400"/>
            <a:chExt cx="318597" cy="4838699"/>
          </a:xfrm>
        </p:grpSpPr>
        <p:sp>
          <p:nvSpPr>
            <p:cNvPr id="134" name="Google Shape;134;p4"/>
            <p:cNvSpPr/>
            <p:nvPr/>
          </p:nvSpPr>
          <p:spPr>
            <a:xfrm>
              <a:off x="3667406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5" name="Google Shape;135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63063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6" name="Google Shape;136;p4"/>
          <p:cNvGrpSpPr/>
          <p:nvPr/>
        </p:nvGrpSpPr>
        <p:grpSpPr>
          <a:xfrm rot="4800076">
            <a:off x="-1784050" y="-2583919"/>
            <a:ext cx="468832" cy="7120389"/>
            <a:chOff x="1295400" y="152400"/>
            <a:chExt cx="318597" cy="4838699"/>
          </a:xfrm>
        </p:grpSpPr>
        <p:sp>
          <p:nvSpPr>
            <p:cNvPr id="137" name="Google Shape;137;p4"/>
            <p:cNvSpPr/>
            <p:nvPr/>
          </p:nvSpPr>
          <p:spPr>
            <a:xfrm>
              <a:off x="1299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8" name="Google Shape;13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295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" name="Google Shape;139;p4"/>
          <p:cNvGrpSpPr/>
          <p:nvPr/>
        </p:nvGrpSpPr>
        <p:grpSpPr>
          <a:xfrm rot="-10579780">
            <a:off x="6292864" y="-6220883"/>
            <a:ext cx="468822" cy="7120233"/>
            <a:chOff x="1447800" y="152400"/>
            <a:chExt cx="318597" cy="4838699"/>
          </a:xfrm>
        </p:grpSpPr>
        <p:sp>
          <p:nvSpPr>
            <p:cNvPr id="140" name="Google Shape;140;p4"/>
            <p:cNvSpPr/>
            <p:nvPr/>
          </p:nvSpPr>
          <p:spPr>
            <a:xfrm>
              <a:off x="1452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1" name="Google Shape;14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47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2" name="Google Shape;142;p4"/>
          <p:cNvGrpSpPr/>
          <p:nvPr/>
        </p:nvGrpSpPr>
        <p:grpSpPr>
          <a:xfrm rot="-9950062">
            <a:off x="7352097" y="-5550575"/>
            <a:ext cx="468798" cy="7119870"/>
            <a:chOff x="1600200" y="152400"/>
            <a:chExt cx="318597" cy="4838699"/>
          </a:xfrm>
        </p:grpSpPr>
        <p:sp>
          <p:nvSpPr>
            <p:cNvPr id="143" name="Google Shape;143;p4"/>
            <p:cNvSpPr/>
            <p:nvPr/>
          </p:nvSpPr>
          <p:spPr>
            <a:xfrm>
              <a:off x="1604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4" name="Google Shape;14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600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" name="Google Shape;145;p4"/>
          <p:cNvGrpSpPr/>
          <p:nvPr/>
        </p:nvGrpSpPr>
        <p:grpSpPr>
          <a:xfrm rot="-8674393">
            <a:off x="9511353" y="-5246133"/>
            <a:ext cx="468831" cy="7120371"/>
            <a:chOff x="533400" y="152400"/>
            <a:chExt cx="318597" cy="4838699"/>
          </a:xfrm>
        </p:grpSpPr>
        <p:sp>
          <p:nvSpPr>
            <p:cNvPr id="146" name="Google Shape;146;p4"/>
            <p:cNvSpPr/>
            <p:nvPr/>
          </p:nvSpPr>
          <p:spPr>
            <a:xfrm>
              <a:off x="537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" name="Google Shape;14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3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8" name="Google Shape;148;p4"/>
          <p:cNvGrpSpPr/>
          <p:nvPr/>
        </p:nvGrpSpPr>
        <p:grpSpPr>
          <a:xfrm rot="-7873507">
            <a:off x="10561410" y="-3573826"/>
            <a:ext cx="468793" cy="7119801"/>
            <a:chOff x="685800" y="152400"/>
            <a:chExt cx="318597" cy="4838699"/>
          </a:xfrm>
        </p:grpSpPr>
        <p:sp>
          <p:nvSpPr>
            <p:cNvPr id="149" name="Google Shape;149;p4"/>
            <p:cNvSpPr/>
            <p:nvPr/>
          </p:nvSpPr>
          <p:spPr>
            <a:xfrm>
              <a:off x="690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0" name="Google Shape;150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4"/>
          <p:cNvGrpSpPr/>
          <p:nvPr/>
        </p:nvGrpSpPr>
        <p:grpSpPr>
          <a:xfrm rot="-7606867">
            <a:off x="10496000" y="-2583904"/>
            <a:ext cx="468829" cy="7120347"/>
            <a:chOff x="838200" y="152400"/>
            <a:chExt cx="318597" cy="4838699"/>
          </a:xfrm>
        </p:grpSpPr>
        <p:sp>
          <p:nvSpPr>
            <p:cNvPr id="152" name="Google Shape;152;p4"/>
            <p:cNvSpPr/>
            <p:nvPr/>
          </p:nvSpPr>
          <p:spPr>
            <a:xfrm>
              <a:off x="842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3" name="Google Shape;153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8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" name="Google Shape;154;p4"/>
          <p:cNvGrpSpPr/>
          <p:nvPr/>
        </p:nvGrpSpPr>
        <p:grpSpPr>
          <a:xfrm rot="-5400000">
            <a:off x="11193572" y="80361"/>
            <a:ext cx="468784" cy="7119661"/>
            <a:chOff x="990600" y="152400"/>
            <a:chExt cx="318597" cy="4838699"/>
          </a:xfrm>
        </p:grpSpPr>
        <p:sp>
          <p:nvSpPr>
            <p:cNvPr id="155" name="Google Shape;155;p4"/>
            <p:cNvSpPr/>
            <p:nvPr/>
          </p:nvSpPr>
          <p:spPr>
            <a:xfrm>
              <a:off x="9949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" name="Google Shape;156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9906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4"/>
          <p:cNvGrpSpPr/>
          <p:nvPr/>
        </p:nvGrpSpPr>
        <p:grpSpPr>
          <a:xfrm rot="-5400000">
            <a:off x="11650769" y="454778"/>
            <a:ext cx="468784" cy="7119661"/>
            <a:chOff x="3663063" y="152400"/>
            <a:chExt cx="318597" cy="4838699"/>
          </a:xfrm>
        </p:grpSpPr>
        <p:sp>
          <p:nvSpPr>
            <p:cNvPr id="158" name="Google Shape;158;p4"/>
            <p:cNvSpPr/>
            <p:nvPr/>
          </p:nvSpPr>
          <p:spPr>
            <a:xfrm>
              <a:off x="3667406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9" name="Google Shape;159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63063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4"/>
          <p:cNvGrpSpPr/>
          <p:nvPr/>
        </p:nvGrpSpPr>
        <p:grpSpPr>
          <a:xfrm rot="-3998544">
            <a:off x="10865416" y="2410833"/>
            <a:ext cx="468813" cy="7120102"/>
            <a:chOff x="1295400" y="152400"/>
            <a:chExt cx="318597" cy="4838699"/>
          </a:xfrm>
        </p:grpSpPr>
        <p:sp>
          <p:nvSpPr>
            <p:cNvPr id="161" name="Google Shape;161;p4"/>
            <p:cNvSpPr/>
            <p:nvPr/>
          </p:nvSpPr>
          <p:spPr>
            <a:xfrm>
              <a:off x="1299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" name="Google Shape;16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295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353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/>
          <p:nvPr/>
        </p:nvSpPr>
        <p:spPr>
          <a:xfrm rot="197195">
            <a:off x="572737" y="994041"/>
            <a:ext cx="2440148" cy="137295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body" idx="1"/>
          </p:nvPr>
        </p:nvSpPr>
        <p:spPr>
          <a:xfrm>
            <a:off x="829000" y="1352549"/>
            <a:ext cx="6902100" cy="334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✘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8" name="Google Shape;168;p5"/>
          <p:cNvGrpSpPr/>
          <p:nvPr/>
        </p:nvGrpSpPr>
        <p:grpSpPr>
          <a:xfrm>
            <a:off x="8004404" y="417297"/>
            <a:ext cx="3529549" cy="4525764"/>
            <a:chOff x="8004404" y="372498"/>
            <a:chExt cx="3529549" cy="4525764"/>
          </a:xfrm>
        </p:grpSpPr>
        <p:grpSp>
          <p:nvGrpSpPr>
            <p:cNvPr id="169" name="Google Shape;169;p5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170" name="Google Shape;170;p5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171" name="Google Shape;171;p5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72" name="Google Shape;172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3" name="Google Shape;173;p5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174" name="Google Shape;174;p5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75" name="Google Shape;175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6" name="Google Shape;176;p5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78" name="Google Shape;178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9" name="Google Shape;179;p5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180" name="Google Shape;180;p5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81" name="Google Shape;181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2" name="Google Shape;182;p5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183" name="Google Shape;183;p5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84" name="Google Shape;184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5" name="Google Shape;185;p5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186" name="Google Shape;186;p5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87" name="Google Shape;187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8" name="Google Shape;188;p5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189" name="Google Shape;189;p5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0" name="Google Shape;190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1" name="Google Shape;191;p5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192" name="Google Shape;192;p5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3" name="Google Shape;193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4" name="Google Shape;194;p5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195" name="Google Shape;195;p5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6" name="Google Shape;196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7" name="Google Shape;197;p5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198" name="Google Shape;198;p5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9" name="Google Shape;199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0" name="Google Shape;200;p5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201" name="Google Shape;201;p5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02" name="Google Shape;202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3" name="Google Shape;203;p5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204" name="Google Shape;204;p5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05" name="Google Shape;205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6" name="Google Shape;206;p5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207" name="Google Shape;207;p5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08" name="Google Shape;208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9" name="Google Shape;209;p5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210" name="Google Shape;210;p5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11" name="Google Shape;211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12" name="Google Shape;212;p5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213" name="Google Shape;213;p5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4" name="Google Shape;21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5" name="Google Shape;215;p5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216" name="Google Shape;216;p5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7" name="Google Shape;21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8" name="Google Shape;218;p5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219" name="Google Shape;219;p5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0" name="Google Shape;2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1" name="Google Shape;221;p5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222" name="Google Shape;222;p5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3" name="Google Shape;2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4" name="Google Shape;224;p5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225" name="Google Shape;225;p5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6" name="Google Shape;2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7" name="Google Shape;227;p5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228" name="Google Shape;228;p5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9" name="Google Shape;2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0" name="Google Shape;230;p5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231" name="Google Shape;231;p5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2" name="Google Shape;232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3" name="Google Shape;233;p5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234" name="Google Shape;234;p5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5" name="Google Shape;2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6" name="Google Shape;236;p5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8" name="Google Shape;2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9" name="Google Shape;239;p5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1" name="Google Shape;24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2" name="Google Shape;242;p5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4" name="Google Shape;24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5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246" name="Google Shape;246;p5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7" name="Google Shape;24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8" name="Google Shape;248;p5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249" name="Google Shape;249;p5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0" name="Google Shape;25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1" name="Google Shape;251;p5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252" name="Google Shape;252;p5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3" name="Google Shape;25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5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255" name="Google Shape;255;p5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6" name="Google Shape;25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036296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image">
  <p:cSld name="Title + text + image">
    <p:bg>
      <p:bgPr>
        <a:solidFill>
          <a:schemeClr val="dk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6"/>
          <p:cNvPicPr preferRelativeResize="0"/>
          <p:nvPr/>
        </p:nvPicPr>
        <p:blipFill rotWithShape="1">
          <a:blip r:embed="rId2">
            <a:alphaModFix/>
          </a:blip>
          <a:srcRect r="50097"/>
          <a:stretch/>
        </p:blipFill>
        <p:spPr>
          <a:xfrm>
            <a:off x="0" y="0"/>
            <a:ext cx="4563024" cy="5143500"/>
          </a:xfrm>
          <a:prstGeom prst="rect">
            <a:avLst/>
          </a:prstGeom>
          <a:noFill/>
          <a:ln>
            <a:noFill/>
          </a:ln>
          <a:effectLst>
            <a:outerShdw blurRad="114300" dist="9525" algn="bl" rotWithShape="0">
              <a:schemeClr val="dk1">
                <a:alpha val="30000"/>
              </a:schemeClr>
            </a:outerShdw>
          </a:effectLst>
        </p:spPr>
      </p:pic>
      <p:sp>
        <p:nvSpPr>
          <p:cNvPr id="259" name="Google Shape;259;p6"/>
          <p:cNvSpPr/>
          <p:nvPr/>
        </p:nvSpPr>
        <p:spPr>
          <a:xfrm rot="197195">
            <a:off x="267937" y="1451241"/>
            <a:ext cx="2440148" cy="137295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6"/>
          <p:cNvSpPr txBox="1">
            <a:spLocks noGrp="1"/>
          </p:cNvSpPr>
          <p:nvPr>
            <p:ph type="title"/>
          </p:nvPr>
        </p:nvSpPr>
        <p:spPr>
          <a:xfrm>
            <a:off x="524200" y="983900"/>
            <a:ext cx="3446100" cy="46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"/>
          <p:cNvSpPr txBox="1">
            <a:spLocks noGrp="1"/>
          </p:cNvSpPr>
          <p:nvPr>
            <p:ph type="body" idx="1"/>
          </p:nvPr>
        </p:nvSpPr>
        <p:spPr>
          <a:xfrm>
            <a:off x="524200" y="1809750"/>
            <a:ext cx="3446100" cy="262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62" name="Google Shape;262;p6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63" name="Google Shape;263;p6"/>
          <p:cNvGrpSpPr/>
          <p:nvPr/>
        </p:nvGrpSpPr>
        <p:grpSpPr>
          <a:xfrm>
            <a:off x="8004404" y="417297"/>
            <a:ext cx="3529549" cy="4525764"/>
            <a:chOff x="8004404" y="372498"/>
            <a:chExt cx="3529549" cy="4525764"/>
          </a:xfrm>
        </p:grpSpPr>
        <p:grpSp>
          <p:nvGrpSpPr>
            <p:cNvPr id="264" name="Google Shape;264;p6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265" name="Google Shape;265;p6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266" name="Google Shape;266;p6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67" name="Google Shape;267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68" name="Google Shape;268;p6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269" name="Google Shape;269;p6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0" name="Google Shape;270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71" name="Google Shape;271;p6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272" name="Google Shape;272;p6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3" name="Google Shape;273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74" name="Google Shape;274;p6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275" name="Google Shape;275;p6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6" name="Google Shape;276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77" name="Google Shape;277;p6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278" name="Google Shape;278;p6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9" name="Google Shape;279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80" name="Google Shape;280;p6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281" name="Google Shape;281;p6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2" name="Google Shape;282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83" name="Google Shape;283;p6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284" name="Google Shape;284;p6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5" name="Google Shape;285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86" name="Google Shape;286;p6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287" name="Google Shape;287;p6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8" name="Google Shape;288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89" name="Google Shape;289;p6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290" name="Google Shape;290;p6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1" name="Google Shape;291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92" name="Google Shape;292;p6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293" name="Google Shape;293;p6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4" name="Google Shape;294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95" name="Google Shape;295;p6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296" name="Google Shape;296;p6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7" name="Google Shape;297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98" name="Google Shape;298;p6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299" name="Google Shape;299;p6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00" name="Google Shape;300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01" name="Google Shape;301;p6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02" name="Google Shape;302;p6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03" name="Google Shape;303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04" name="Google Shape;304;p6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305" name="Google Shape;305;p6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06" name="Google Shape;306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07" name="Google Shape;307;p6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308" name="Google Shape;308;p6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09" name="Google Shape;309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0" name="Google Shape;310;p6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311" name="Google Shape;311;p6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2" name="Google Shape;312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3" name="Google Shape;313;p6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314" name="Google Shape;314;p6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5" name="Google Shape;315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6" name="Google Shape;316;p6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317" name="Google Shape;317;p6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8" name="Google Shape;318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9" name="Google Shape;319;p6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320" name="Google Shape;320;p6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1" name="Google Shape;321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2" name="Google Shape;322;p6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323" name="Google Shape;323;p6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4" name="Google Shape;324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5" name="Google Shape;325;p6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326" name="Google Shape;326;p6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7" name="Google Shape;327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8" name="Google Shape;328;p6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329" name="Google Shape;329;p6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0" name="Google Shape;330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1" name="Google Shape;331;p6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332" name="Google Shape;332;p6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3" name="Google Shape;333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4" name="Google Shape;334;p6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335" name="Google Shape;335;p6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6" name="Google Shape;336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7" name="Google Shape;337;p6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338" name="Google Shape;338;p6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9" name="Google Shape;339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0" name="Google Shape;340;p6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341" name="Google Shape;341;p6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42" name="Google Shape;342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3" name="Google Shape;343;p6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344" name="Google Shape;344;p6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45" name="Google Shape;345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6" name="Google Shape;346;p6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347" name="Google Shape;347;p6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48" name="Google Shape;348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9" name="Google Shape;349;p6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350" name="Google Shape;350;p6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51" name="Google Shape;351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305675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"/>
          <p:cNvSpPr txBox="1">
            <a:spLocks noGrp="1"/>
          </p:cNvSpPr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"/>
          <p:cNvSpPr txBox="1">
            <a:spLocks noGrp="1"/>
          </p:cNvSpPr>
          <p:nvPr>
            <p:ph type="body" idx="1"/>
          </p:nvPr>
        </p:nvSpPr>
        <p:spPr>
          <a:xfrm>
            <a:off x="829000" y="1352550"/>
            <a:ext cx="3217500" cy="34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2pPr>
            <a:lvl3pPr marL="1371600" lvl="2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3pPr>
            <a:lvl4pPr marL="1828800" lvl="3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10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55" name="Google Shape;355;p7"/>
          <p:cNvSpPr txBox="1">
            <a:spLocks noGrp="1"/>
          </p:cNvSpPr>
          <p:nvPr>
            <p:ph type="body" idx="2"/>
          </p:nvPr>
        </p:nvSpPr>
        <p:spPr>
          <a:xfrm>
            <a:off x="4513595" y="1352550"/>
            <a:ext cx="3217500" cy="34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2pPr>
            <a:lvl3pPr marL="1371600" lvl="2" indent="-368300">
              <a:spcBef>
                <a:spcPts val="1000"/>
              </a:spcBef>
              <a:spcAft>
                <a:spcPts val="0"/>
              </a:spcAft>
              <a:buSzPts val="2200"/>
              <a:buChar char="-"/>
              <a:defRPr sz="2200"/>
            </a:lvl3pPr>
            <a:lvl4pPr marL="1828800" lvl="3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100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100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56" name="Google Shape;356;p7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57" name="Google Shape;357;p7"/>
          <p:cNvGrpSpPr/>
          <p:nvPr/>
        </p:nvGrpSpPr>
        <p:grpSpPr>
          <a:xfrm>
            <a:off x="8004404" y="417297"/>
            <a:ext cx="3529549" cy="4525764"/>
            <a:chOff x="8004404" y="372498"/>
            <a:chExt cx="3529549" cy="4525764"/>
          </a:xfrm>
        </p:grpSpPr>
        <p:grpSp>
          <p:nvGrpSpPr>
            <p:cNvPr id="358" name="Google Shape;358;p7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359" name="Google Shape;359;p7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360" name="Google Shape;360;p7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61" name="Google Shape;361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62" name="Google Shape;362;p7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363" name="Google Shape;363;p7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64" name="Google Shape;364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65" name="Google Shape;365;p7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366" name="Google Shape;366;p7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67" name="Google Shape;367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68" name="Google Shape;368;p7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369" name="Google Shape;369;p7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0" name="Google Shape;370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1" name="Google Shape;371;p7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372" name="Google Shape;372;p7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3" name="Google Shape;373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4" name="Google Shape;374;p7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375" name="Google Shape;375;p7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6" name="Google Shape;376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7" name="Google Shape;377;p7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78" name="Google Shape;378;p7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9" name="Google Shape;379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0" name="Google Shape;380;p7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381" name="Google Shape;381;p7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82" name="Google Shape;382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3" name="Google Shape;383;p7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384" name="Google Shape;384;p7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85" name="Google Shape;385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6" name="Google Shape;386;p7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387" name="Google Shape;387;p7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88" name="Google Shape;388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9" name="Google Shape;389;p7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390" name="Google Shape;390;p7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91" name="Google Shape;391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92" name="Google Shape;392;p7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393" name="Google Shape;393;p7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94" name="Google Shape;394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95" name="Google Shape;395;p7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96" name="Google Shape;396;p7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97" name="Google Shape;397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98" name="Google Shape;398;p7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399" name="Google Shape;399;p7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00" name="Google Shape;400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01" name="Google Shape;401;p7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402" name="Google Shape;402;p7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03" name="Google Shape;40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4" name="Google Shape;404;p7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405" name="Google Shape;405;p7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06" name="Google Shape;40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7" name="Google Shape;407;p7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408" name="Google Shape;408;p7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09" name="Google Shape;40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0" name="Google Shape;410;p7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411" name="Google Shape;411;p7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2" name="Google Shape;41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3" name="Google Shape;413;p7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414" name="Google Shape;414;p7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5" name="Google Shape;41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6" name="Google Shape;416;p7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417" name="Google Shape;417;p7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8" name="Google Shape;41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9" name="Google Shape;419;p7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420" name="Google Shape;420;p7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1" name="Google Shape;421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2" name="Google Shape;422;p7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423" name="Google Shape;423;p7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4" name="Google Shape;42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5" name="Google Shape;425;p7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426" name="Google Shape;426;p7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7" name="Google Shape;42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8" name="Google Shape;428;p7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429" name="Google Shape;429;p7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0" name="Google Shape;43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1" name="Google Shape;431;p7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432" name="Google Shape;432;p7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3" name="Google Shape;43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4" name="Google Shape;434;p7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435" name="Google Shape;435;p7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6" name="Google Shape;43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7" name="Google Shape;437;p7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438" name="Google Shape;438;p7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9" name="Google Shape;43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0" name="Google Shape;440;p7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441" name="Google Shape;441;p7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2" name="Google Shape;44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3" name="Google Shape;443;p7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444" name="Google Shape;444;p7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5" name="Google Shape;44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46" name="Google Shape;446;p7"/>
          <p:cNvSpPr/>
          <p:nvPr/>
        </p:nvSpPr>
        <p:spPr>
          <a:xfrm rot="197195">
            <a:off x="572737" y="994041"/>
            <a:ext cx="2440148" cy="137295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954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66" name="Google Shape;666;p11"/>
          <p:cNvGrpSpPr/>
          <p:nvPr/>
        </p:nvGrpSpPr>
        <p:grpSpPr>
          <a:xfrm rot="-5400000" flipH="1">
            <a:off x="2172082" y="3352950"/>
            <a:ext cx="4799834" cy="6154586"/>
            <a:chOff x="8004404" y="372498"/>
            <a:chExt cx="3529549" cy="4525764"/>
          </a:xfrm>
        </p:grpSpPr>
        <p:grpSp>
          <p:nvGrpSpPr>
            <p:cNvPr id="667" name="Google Shape;667;p11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668" name="Google Shape;668;p11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669" name="Google Shape;669;p11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0" name="Google Shape;670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71" name="Google Shape;671;p11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672" name="Google Shape;672;p11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3" name="Google Shape;673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74" name="Google Shape;674;p11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675" name="Google Shape;675;p11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6" name="Google Shape;676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77" name="Google Shape;677;p11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678" name="Google Shape;678;p11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9" name="Google Shape;679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0" name="Google Shape;680;p11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681" name="Google Shape;681;p11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82" name="Google Shape;682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3" name="Google Shape;683;p11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684" name="Google Shape;684;p11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85" name="Google Shape;685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6" name="Google Shape;686;p11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687" name="Google Shape;687;p11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88" name="Google Shape;688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9" name="Google Shape;689;p11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690" name="Google Shape;690;p11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91" name="Google Shape;691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92" name="Google Shape;692;p11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693" name="Google Shape;693;p11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94" name="Google Shape;694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95" name="Google Shape;695;p11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696" name="Google Shape;696;p11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97" name="Google Shape;697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98" name="Google Shape;698;p11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699" name="Google Shape;699;p11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0" name="Google Shape;700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01" name="Google Shape;701;p11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702" name="Google Shape;702;p11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3" name="Google Shape;703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04" name="Google Shape;704;p11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705" name="Google Shape;705;p11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6" name="Google Shape;706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07" name="Google Shape;707;p11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708" name="Google Shape;708;p11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9" name="Google Shape;709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710" name="Google Shape;710;p11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711" name="Google Shape;711;p11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2" name="Google Shape;71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3" name="Google Shape;713;p11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714" name="Google Shape;714;p11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5" name="Google Shape;71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6" name="Google Shape;716;p11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717" name="Google Shape;717;p11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8" name="Google Shape;71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9" name="Google Shape;719;p11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720" name="Google Shape;720;p11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1" name="Google Shape;72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22" name="Google Shape;722;p11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723" name="Google Shape;723;p11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4" name="Google Shape;72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25" name="Google Shape;725;p11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726" name="Google Shape;726;p11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7" name="Google Shape;72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28" name="Google Shape;728;p11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729" name="Google Shape;729;p11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0" name="Google Shape;73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1" name="Google Shape;731;p11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732" name="Google Shape;732;p11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3" name="Google Shape;73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4" name="Google Shape;734;p11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735" name="Google Shape;735;p11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6" name="Google Shape;73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7" name="Google Shape;737;p11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738" name="Google Shape;738;p11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9" name="Google Shape;73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0" name="Google Shape;740;p11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741" name="Google Shape;741;p11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42" name="Google Shape;74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3" name="Google Shape;743;p11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744" name="Google Shape;744;p11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45" name="Google Shape;74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6" name="Google Shape;746;p11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747" name="Google Shape;747;p11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48" name="Google Shape;74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9" name="Google Shape;749;p11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750" name="Google Shape;750;p11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1" name="Google Shape;75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52" name="Google Shape;752;p11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753" name="Google Shape;753;p11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4" name="Google Shape;75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901882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pencil - Light paper">
  <p:cSld name="One pencil - Light paper">
    <p:bg>
      <p:bgPr>
        <a:solidFill>
          <a:schemeClr val="accent5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3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617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96C51-BD4F-4D39-947B-67B8CD17A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EB39A-C04C-43C9-A2E3-CBF7D3CFB2C0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5B40E-9EF5-41D5-9581-705551FB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42CCD-6950-4098-8029-DA18B9D5F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9F7D9-F3BD-4204-A40C-EA57CF14E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0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3E363-A6E1-4CE9-B966-544BFC5F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36FEB-AAE3-43A9-AAD7-FD70D33F3722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2CCEF-7B9B-461A-8E93-5F14A9E03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CA891-6224-4E90-8388-C1BCEE3D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E9D64-C3AA-4576-BDEF-925E1258A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1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900" cy="4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29000" y="526700"/>
            <a:ext cx="6902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29000" y="1352549"/>
            <a:ext cx="6902100" cy="3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Light"/>
              <a:buChar char="✘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lvl="1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 Light"/>
              <a:buChar char="-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lvl="2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 Light"/>
              <a:buChar char="-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lvl="3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●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lvl="4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○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lvl="5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■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lvl="6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●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lvl="7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/>
              <a:buChar char="○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lvl="8" indent="-3810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Nunito Light"/>
              <a:buChar char="■"/>
              <a:defRPr sz="24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3219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BC3F7A1-BFE9-42BA-9705-EC8D9EEB5C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85DEC5D-1BAD-463B-AC1C-78EC4C55A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6B7A5-7BF0-49D2-8E12-992D20423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A5772BE-7BAD-47B0-A2FA-13764C6E5EFD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D5417-EE2F-4182-AB03-1F562FC5E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FAF70-F429-45AE-924A-914D3C970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93495E-E27F-4864-841B-D8B57B2CB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4.jpeg"/><Relationship Id="rId7" Type="http://schemas.openxmlformats.org/officeDocument/2006/relationships/slide" Target="slide10.xml"/><Relationship Id="rId12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11" Type="http://schemas.openxmlformats.org/officeDocument/2006/relationships/slide" Target="slide22.xml"/><Relationship Id="rId5" Type="http://schemas.openxmlformats.org/officeDocument/2006/relationships/slide" Target="slide3.xml"/><Relationship Id="rId10" Type="http://schemas.openxmlformats.org/officeDocument/2006/relationships/slide" Target="slide21.xml"/><Relationship Id="rId4" Type="http://schemas.openxmlformats.org/officeDocument/2006/relationships/slide" Target="slide2.xml"/><Relationship Id="rId9" Type="http://schemas.openxmlformats.org/officeDocument/2006/relationships/slide" Target="slide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0.xml"/><Relationship Id="rId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2" descr="الإمارات للتعليم المدرسي» تنظم أيام التمدرس خلال رمضان ..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142" y="83112"/>
            <a:ext cx="1556092" cy="106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4" name="Table 5">
            <a:extLst>
              <a:ext uri="{FF2B5EF4-FFF2-40B4-BE49-F238E27FC236}">
                <a16:creationId xmlns:a16="http://schemas.microsoft.com/office/drawing/2014/main" id="{E0C3B50A-F26B-0828-7305-BB7586A7CE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922462"/>
              </p:ext>
            </p:extLst>
          </p:nvPr>
        </p:nvGraphicFramePr>
        <p:xfrm>
          <a:off x="0" y="3"/>
          <a:ext cx="923127" cy="5143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127">
                  <a:extLst>
                    <a:ext uri="{9D8B030D-6E8A-4147-A177-3AD203B41FA5}">
                      <a16:colId xmlns:a16="http://schemas.microsoft.com/office/drawing/2014/main" val="2859545291"/>
                    </a:ext>
                  </a:extLst>
                </a:gridCol>
              </a:tblGrid>
              <a:tr h="67787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Classroom Rules/covid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E- Safety</a:t>
                      </a:r>
                    </a:p>
                    <a:p>
                      <a:pPr algn="ctr"/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(1-2 mins)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881500"/>
                  </a:ext>
                </a:extLst>
              </a:tr>
              <a:tr h="668677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Subject Routine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(4-6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672023"/>
                  </a:ext>
                </a:extLst>
              </a:tr>
              <a:tr h="6990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Warm up/Starter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(Title)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(2-3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485328"/>
                  </a:ext>
                </a:extLst>
              </a:tr>
              <a:tr h="618929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Learning Objectives / Vocabulary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(1-2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875639"/>
                  </a:ext>
                </a:extLst>
              </a:tr>
              <a:tr h="353674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We Do Task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(8-10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147718"/>
                  </a:ext>
                </a:extLst>
              </a:tr>
              <a:tr h="7515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Group &amp; Independent task/Differentiation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(10-20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496531"/>
                  </a:ext>
                </a:extLst>
              </a:tr>
              <a:tr h="7515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Real world relation/challenge question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(2-3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738913"/>
                  </a:ext>
                </a:extLst>
              </a:tr>
              <a:tr h="622132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Plenary/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Self assessment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(3-5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614539"/>
                  </a:ext>
                </a:extLst>
              </a:tr>
            </a:tbl>
          </a:graphicData>
        </a:graphic>
      </p:graphicFrame>
      <p:graphicFrame>
        <p:nvGraphicFramePr>
          <p:cNvPr id="65" name="Table 5">
            <a:extLst>
              <a:ext uri="{FF2B5EF4-FFF2-40B4-BE49-F238E27FC236}">
                <a16:creationId xmlns:a16="http://schemas.microsoft.com/office/drawing/2014/main" id="{E444D654-1F70-EAFA-A0EE-7048A794D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11552"/>
              </p:ext>
            </p:extLst>
          </p:nvPr>
        </p:nvGraphicFramePr>
        <p:xfrm>
          <a:off x="8218516" y="9952"/>
          <a:ext cx="923127" cy="5173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127">
                  <a:extLst>
                    <a:ext uri="{9D8B030D-6E8A-4147-A177-3AD203B41FA5}">
                      <a16:colId xmlns:a16="http://schemas.microsoft.com/office/drawing/2014/main" val="2859545291"/>
                    </a:ext>
                  </a:extLst>
                </a:gridCol>
              </a:tblGrid>
              <a:tr h="692282">
                <a:tc>
                  <a:txBody>
                    <a:bodyPr/>
                    <a:lstStyle/>
                    <a:p>
                      <a:pPr algn="ctr"/>
                      <a:r>
                        <a:rPr lang="ar-AE" sz="800" dirty="0">
                          <a:solidFill>
                            <a:schemeClr val="bg1"/>
                          </a:solidFill>
                          <a:hlinkClick r:id="rId4" action="ppaction://hlinksldjump"/>
                        </a:rPr>
                        <a:t>قواعد الصفية / قواعد الأمن والسلامة</a:t>
                      </a:r>
                      <a:endParaRPr lang="ar-AE" sz="8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</a:rPr>
                        <a:t>(1-2 mins)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881500"/>
                  </a:ext>
                </a:extLst>
              </a:tr>
              <a:tr h="741450">
                <a:tc>
                  <a:txBody>
                    <a:bodyPr/>
                    <a:lstStyle/>
                    <a:p>
                      <a:pPr algn="ctr"/>
                      <a:r>
                        <a:rPr lang="ar-AE" sz="800" b="1" dirty="0">
                          <a:solidFill>
                            <a:schemeClr val="bg1"/>
                          </a:solidFill>
                          <a:hlinkClick r:id="rId5" action="ppaction://hlinksldjump"/>
                        </a:rPr>
                        <a:t>الروتين اليومي 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(4-6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672023"/>
                  </a:ext>
                </a:extLst>
              </a:tr>
              <a:tr h="6769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sz="800" b="1" dirty="0">
                          <a:solidFill>
                            <a:schemeClr val="bg1"/>
                          </a:solidFill>
                          <a:hlinkClick r:id="rId6" action="ppaction://hlinksldjump"/>
                        </a:rPr>
                        <a:t>تهيئة حافزة / سؤال تحدي(العنوان)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(2-3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485328"/>
                  </a:ext>
                </a:extLst>
              </a:tr>
              <a:tr h="676976">
                <a:tc>
                  <a:txBody>
                    <a:bodyPr/>
                    <a:lstStyle/>
                    <a:p>
                      <a:pPr algn="ctr"/>
                      <a:r>
                        <a:rPr lang="ar-AE" sz="800" b="1" dirty="0">
                          <a:solidFill>
                            <a:schemeClr val="bg1"/>
                          </a:solidFill>
                          <a:hlinkClick r:id="rId7" action="ppaction://hlinksldjump"/>
                        </a:rPr>
                        <a:t>مخرجات التعلم 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(1-2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875639"/>
                  </a:ext>
                </a:extLst>
              </a:tr>
              <a:tr h="386843">
                <a:tc>
                  <a:txBody>
                    <a:bodyPr/>
                    <a:lstStyle/>
                    <a:p>
                      <a:pPr algn="ctr"/>
                      <a:r>
                        <a:rPr lang="ar-AE" sz="800" b="1" dirty="0">
                          <a:solidFill>
                            <a:schemeClr val="bg1"/>
                          </a:solidFill>
                          <a:hlinkClick r:id="rId8" action="ppaction://hlinksldjump"/>
                        </a:rPr>
                        <a:t>مهام مع المعلم 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(8-10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147718"/>
                  </a:ext>
                </a:extLst>
              </a:tr>
              <a:tr h="6320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800" b="1" dirty="0">
                          <a:solidFill>
                            <a:schemeClr val="bg1"/>
                          </a:solidFill>
                          <a:hlinkClick r:id="rId9" action="ppaction://hlinksldjump"/>
                        </a:rPr>
                        <a:t>مهام ( مجموعات / فردي)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(10-20 mins)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496531"/>
                  </a:ext>
                </a:extLst>
              </a:tr>
              <a:tr h="6769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AE" sz="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  <a:hlinkClick r:id="rId10" action="ppaction://hlinksldjump"/>
                        </a:rPr>
                        <a:t>ربط بالحياة /سؤال التحدي</a:t>
                      </a:r>
                      <a:endParaRPr kumimoji="0" lang="en-U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(2-3 mins)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738913"/>
                  </a:ext>
                </a:extLst>
              </a:tr>
              <a:tr h="689840">
                <a:tc>
                  <a:txBody>
                    <a:bodyPr/>
                    <a:lstStyle/>
                    <a:p>
                      <a:pPr algn="ctr"/>
                      <a:r>
                        <a:rPr lang="ar-AE" sz="800" b="1" dirty="0">
                          <a:solidFill>
                            <a:schemeClr val="bg1"/>
                          </a:solidFill>
                          <a:hlinkClick r:id="rId11" action="ppaction://hlinksldjump"/>
                        </a:rPr>
                        <a:t>الخاتمة (التغذية الراجعة)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(3-5 mins)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614539"/>
                  </a:ext>
                </a:extLst>
              </a:tr>
            </a:tbl>
          </a:graphicData>
        </a:graphic>
      </p:graphicFrame>
      <p:sp>
        <p:nvSpPr>
          <p:cNvPr id="68" name="Google Shape;1795;p37">
            <a:extLst>
              <a:ext uri="{FF2B5EF4-FFF2-40B4-BE49-F238E27FC236}">
                <a16:creationId xmlns:a16="http://schemas.microsoft.com/office/drawing/2014/main" id="{C7152E43-FBEE-5409-15CD-42BE2571EBA9}"/>
              </a:ext>
            </a:extLst>
          </p:cNvPr>
          <p:cNvSpPr txBox="1"/>
          <p:nvPr/>
        </p:nvSpPr>
        <p:spPr>
          <a:xfrm>
            <a:off x="2269296" y="1706130"/>
            <a:ext cx="5174478" cy="153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اليـــوم</a:t>
            </a:r>
            <a:r>
              <a:rPr lang="ar-AE" sz="28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en-US" sz="28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r>
              <a:rPr lang="ar-AE" sz="28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/  الاثنين 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التاريخ</a:t>
            </a:r>
            <a:r>
              <a:rPr lang="ar-AE" sz="28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/ 3 - 10  –  2022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              7  </a:t>
            </a:r>
            <a:r>
              <a:rPr lang="ar-AE" sz="28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– ربيع الاول  - 1444 </a:t>
            </a:r>
          </a:p>
        </p:txBody>
      </p:sp>
      <p:sp>
        <p:nvSpPr>
          <p:cNvPr id="9" name="Google Shape;1795;p37">
            <a:extLst>
              <a:ext uri="{FF2B5EF4-FFF2-40B4-BE49-F238E27FC236}">
                <a16:creationId xmlns:a16="http://schemas.microsoft.com/office/drawing/2014/main" id="{BE0155B3-0D9E-4C06-A838-6DDD45EF3D8B}"/>
              </a:ext>
            </a:extLst>
          </p:cNvPr>
          <p:cNvSpPr txBox="1"/>
          <p:nvPr/>
        </p:nvSpPr>
        <p:spPr>
          <a:xfrm>
            <a:off x="2360445" y="3369062"/>
            <a:ext cx="5174478" cy="153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rgbClr val="FF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الموضوع</a:t>
            </a:r>
            <a:r>
              <a:rPr lang="ar-AE" sz="28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/ </a:t>
            </a:r>
            <a:r>
              <a:rPr lang="ar-AE" sz="2800" b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سورة الاخلاص</a:t>
            </a:r>
            <a:endParaRPr lang="ar-AE" sz="2800" b="1" dirty="0">
              <a:solidFill>
                <a:schemeClr val="accent2">
                  <a:lumMod val="10000"/>
                </a:schemeClr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30C21-89BA-435E-99F3-2A96388D091E}"/>
              </a:ext>
            </a:extLst>
          </p:cNvPr>
          <p:cNvSpPr txBox="1"/>
          <p:nvPr/>
        </p:nvSpPr>
        <p:spPr>
          <a:xfrm>
            <a:off x="5959027" y="886991"/>
            <a:ext cx="1952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200" b="1" dirty="0">
                <a:latin typeface="Calibri" panose="020F0502020204030204" pitchFamily="34" charset="0"/>
                <a:cs typeface="Calibri" panose="020F0502020204030204" pitchFamily="34" charset="0"/>
              </a:rPr>
              <a:t>مدرسة عالية روضة و حلقة أولى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795;p37">
            <a:extLst>
              <a:ext uri="{FF2B5EF4-FFF2-40B4-BE49-F238E27FC236}">
                <a16:creationId xmlns:a16="http://schemas.microsoft.com/office/drawing/2014/main" id="{B78F39A6-2852-45DE-A3E4-4562935D27A3}"/>
              </a:ext>
            </a:extLst>
          </p:cNvPr>
          <p:cNvSpPr txBox="1"/>
          <p:nvPr/>
        </p:nvSpPr>
        <p:spPr>
          <a:xfrm>
            <a:off x="797441" y="4563700"/>
            <a:ext cx="1958891" cy="6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المعلمة/ شيخة البادي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E2ECB70-E736-AE10-4AA5-DEC84CF461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3" y="83112"/>
            <a:ext cx="1233055" cy="143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915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A36194-FE23-4399-AE20-C4BA414486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CCDD6528-39CA-4461-A656-8B0E7E7BD69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468" y="0"/>
            <a:ext cx="1836911" cy="2148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441CC7-664D-4EF6-A52C-7E5E4084834E}"/>
              </a:ext>
            </a:extLst>
          </p:cNvPr>
          <p:cNvSpPr txBox="1"/>
          <p:nvPr/>
        </p:nvSpPr>
        <p:spPr>
          <a:xfrm>
            <a:off x="7386609" y="972660"/>
            <a:ext cx="170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  <a:cs typeface="(AH) Manal Black" pitchFamily="2" charset="-78"/>
              </a:rPr>
              <a:t>أهدافنا</a:t>
            </a:r>
            <a:endParaRPr lang="en-US" sz="36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10" name="Action Button: Go Forward or Next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8955313-9F4E-4A98-AEA0-3A4BF6423CD2}"/>
              </a:ext>
            </a:extLst>
          </p:cNvPr>
          <p:cNvSpPr/>
          <p:nvPr/>
        </p:nvSpPr>
        <p:spPr>
          <a:xfrm>
            <a:off x="7804298" y="4252193"/>
            <a:ext cx="1030853" cy="646331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/>
              <a:t>العودة للقائمة</a:t>
            </a:r>
            <a:endParaRPr lang="en-US" sz="1600" b="1" dirty="0"/>
          </a:p>
        </p:txBody>
      </p:sp>
      <p:pic>
        <p:nvPicPr>
          <p:cNvPr id="15" name="Picture 12" descr="قوالب خلفيات انفوجرافيك فارغة">
            <a:extLst>
              <a:ext uri="{FF2B5EF4-FFF2-40B4-BE49-F238E27FC236}">
                <a16:creationId xmlns:a16="http://schemas.microsoft.com/office/drawing/2014/main" id="{D9F3E3B5-3717-452F-805A-1A3C9BB87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50194" r="13760" b="24570"/>
          <a:stretch/>
        </p:blipFill>
        <p:spPr bwMode="auto">
          <a:xfrm>
            <a:off x="2661934" y="2113066"/>
            <a:ext cx="4846222" cy="143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قوالب خلفيات انفوجرافيك فارغة">
            <a:extLst>
              <a:ext uri="{FF2B5EF4-FFF2-40B4-BE49-F238E27FC236}">
                <a16:creationId xmlns:a16="http://schemas.microsoft.com/office/drawing/2014/main" id="{9A757530-085D-4741-BF7C-948C25818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7" t="24981" r="9024" b="50446"/>
          <a:stretch/>
        </p:blipFill>
        <p:spPr bwMode="auto">
          <a:xfrm>
            <a:off x="1691981" y="645257"/>
            <a:ext cx="5005526" cy="143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قوالب خلفيات انفوجرافيك فارغة">
            <a:extLst>
              <a:ext uri="{FF2B5EF4-FFF2-40B4-BE49-F238E27FC236}">
                <a16:creationId xmlns:a16="http://schemas.microsoft.com/office/drawing/2014/main" id="{BE9F974C-66FD-43C1-BEF3-612701B70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7" t="74796" r="22553" b="-3909"/>
          <a:stretch/>
        </p:blipFill>
        <p:spPr bwMode="auto">
          <a:xfrm>
            <a:off x="2145245" y="3580874"/>
            <a:ext cx="4846222" cy="141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7AB6BB-5772-4243-B486-1FF862B1BCB5}"/>
              </a:ext>
            </a:extLst>
          </p:cNvPr>
          <p:cNvSpPr txBox="1"/>
          <p:nvPr/>
        </p:nvSpPr>
        <p:spPr>
          <a:xfrm>
            <a:off x="2228873" y="1053967"/>
            <a:ext cx="3143250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latin typeface="Calibri" panose="020F0502020204030204" pitchFamily="34" charset="0"/>
                <a:cs typeface="Calibri" panose="020F0502020204030204" pitchFamily="34" charset="0"/>
              </a:rPr>
              <a:t>تلاوة سورة الإخلاص تلاوة صحيحة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1730F-951C-4B6E-88C9-27CE52B6788A}"/>
              </a:ext>
            </a:extLst>
          </p:cNvPr>
          <p:cNvSpPr txBox="1"/>
          <p:nvPr/>
        </p:nvSpPr>
        <p:spPr>
          <a:xfrm>
            <a:off x="2973800" y="2444776"/>
            <a:ext cx="3189113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latin typeface="Calibri" panose="020F0502020204030204" pitchFamily="34" charset="0"/>
                <a:cs typeface="Calibri" panose="020F0502020204030204" pitchFamily="34" charset="0"/>
              </a:rPr>
              <a:t>تفسير مفردات سورة الإخلاص.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BF8817-EF2F-4F0E-9EB7-29EF4D4697CC}"/>
              </a:ext>
            </a:extLst>
          </p:cNvPr>
          <p:cNvSpPr txBox="1"/>
          <p:nvPr/>
        </p:nvSpPr>
        <p:spPr>
          <a:xfrm>
            <a:off x="2661934" y="3775139"/>
            <a:ext cx="3393321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latin typeface="Calibri" panose="020F0502020204030204" pitchFamily="34" charset="0"/>
                <a:cs typeface="Calibri" panose="020F0502020204030204" pitchFamily="34" charset="0"/>
              </a:rPr>
              <a:t>نفهم المعنى الإجمالي للسورة 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93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58CEEF-7700-4A56-AC5D-2132E65DCD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001AD1E-3808-4498-B485-31AB5B63793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524" y="0"/>
            <a:ext cx="1656806" cy="1937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6A9301-DDED-4055-A6A3-979A75DA45E7}"/>
              </a:ext>
            </a:extLst>
          </p:cNvPr>
          <p:cNvSpPr txBox="1"/>
          <p:nvPr/>
        </p:nvSpPr>
        <p:spPr>
          <a:xfrm>
            <a:off x="7484127" y="774416"/>
            <a:ext cx="14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800" b="1" dirty="0">
                <a:solidFill>
                  <a:srgbClr val="0070C0"/>
                </a:solidFill>
                <a:cs typeface="Calibri" panose="020F0502020204030204" pitchFamily="34" charset="0"/>
              </a:rPr>
              <a:t>نسمع لتلاوة سورة الاخلاص</a:t>
            </a:r>
            <a:endParaRPr lang="en-US" sz="18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6F886F3-93DE-43BD-9473-D71B3FD7FA34}"/>
              </a:ext>
            </a:extLst>
          </p:cNvPr>
          <p:cNvSpPr/>
          <p:nvPr/>
        </p:nvSpPr>
        <p:spPr>
          <a:xfrm>
            <a:off x="8133907" y="4361524"/>
            <a:ext cx="765283" cy="57522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حفظ سورة الإخلاص بسهولة - سن 3 سنوات - برنامج تعلم مع جنادل - المستوى الأول">
            <a:hlinkClick r:id="" action="ppaction://media"/>
            <a:extLst>
              <a:ext uri="{FF2B5EF4-FFF2-40B4-BE49-F238E27FC236}">
                <a16:creationId xmlns:a16="http://schemas.microsoft.com/office/drawing/2014/main" id="{740D10A2-2702-4FC4-98BE-A724E337C4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42" y="853168"/>
            <a:ext cx="6331679" cy="35615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CD7F293-EF66-4772-8A8D-2D5B5E091342}"/>
              </a:ext>
            </a:extLst>
          </p:cNvPr>
          <p:cNvGrpSpPr/>
          <p:nvPr/>
        </p:nvGrpSpPr>
        <p:grpSpPr>
          <a:xfrm>
            <a:off x="7528170" y="2434177"/>
            <a:ext cx="1463559" cy="1249812"/>
            <a:chOff x="7528170" y="2434177"/>
            <a:chExt cx="1463559" cy="1249812"/>
          </a:xfrm>
        </p:grpSpPr>
        <p:pic>
          <p:nvPicPr>
            <p:cNvPr id="10" name="Picture 2" descr="ماذا تفعل فى عشر دقائق ..!!">
              <a:extLst>
                <a:ext uri="{FF2B5EF4-FFF2-40B4-BE49-F238E27FC236}">
                  <a16:creationId xmlns:a16="http://schemas.microsoft.com/office/drawing/2014/main" id="{33944062-620C-43E2-93CA-A33E4BBD3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0901" y="2434177"/>
              <a:ext cx="1420828" cy="124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EA23EB-5CC4-437E-94A0-285A763092FE}"/>
                </a:ext>
              </a:extLst>
            </p:cNvPr>
            <p:cNvSpPr/>
            <p:nvPr/>
          </p:nvSpPr>
          <p:spPr>
            <a:xfrm>
              <a:off x="7528170" y="2434177"/>
              <a:ext cx="633121" cy="199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472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780985-51B4-4FAF-A410-68D1DF74E9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F7A87513-9CDD-4C37-BE76-E63318A8DF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3" y="-1"/>
            <a:ext cx="1586434" cy="1814098"/>
          </a:xfrm>
          <a:prstGeom prst="rect">
            <a:avLst/>
          </a:prstGeom>
        </p:spPr>
      </p:pic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5F531E9-0FE8-4A40-892D-1E4E3F740017}"/>
              </a:ext>
            </a:extLst>
          </p:cNvPr>
          <p:cNvSpPr/>
          <p:nvPr/>
        </p:nvSpPr>
        <p:spPr>
          <a:xfrm>
            <a:off x="8314660" y="4470080"/>
            <a:ext cx="677069" cy="51455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E816C-5CF9-42C3-872E-F31EC6FA47AC}"/>
              </a:ext>
            </a:extLst>
          </p:cNvPr>
          <p:cNvSpPr/>
          <p:nvPr/>
        </p:nvSpPr>
        <p:spPr>
          <a:xfrm>
            <a:off x="901584" y="792557"/>
            <a:ext cx="1076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أتلو و أحفظ مع معلمتي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39D65B-AA5D-4DCC-BE2F-61CCA1DD9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466" r="6450"/>
          <a:stretch/>
        </p:blipFill>
        <p:spPr>
          <a:xfrm>
            <a:off x="1372504" y="1655159"/>
            <a:ext cx="6571915" cy="30149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6FDE634-F020-41C3-B8A9-1BFDF3E9997F}"/>
              </a:ext>
            </a:extLst>
          </p:cNvPr>
          <p:cNvGrpSpPr/>
          <p:nvPr/>
        </p:nvGrpSpPr>
        <p:grpSpPr>
          <a:xfrm>
            <a:off x="7241945" y="396008"/>
            <a:ext cx="1586434" cy="1408750"/>
            <a:chOff x="7528170" y="2434177"/>
            <a:chExt cx="1463559" cy="1249812"/>
          </a:xfrm>
        </p:grpSpPr>
        <p:pic>
          <p:nvPicPr>
            <p:cNvPr id="11" name="Picture 2" descr="ماذا تفعل فى عشر دقائق ..!!">
              <a:extLst>
                <a:ext uri="{FF2B5EF4-FFF2-40B4-BE49-F238E27FC236}">
                  <a16:creationId xmlns:a16="http://schemas.microsoft.com/office/drawing/2014/main" id="{78F66546-D461-4D68-9738-D7D8600D9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0901" y="2434177"/>
              <a:ext cx="1420828" cy="124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526143-8CE4-4770-A3DA-717487526C06}"/>
                </a:ext>
              </a:extLst>
            </p:cNvPr>
            <p:cNvSpPr/>
            <p:nvPr/>
          </p:nvSpPr>
          <p:spPr>
            <a:xfrm>
              <a:off x="7528170" y="2434177"/>
              <a:ext cx="633121" cy="199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9943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8AD7A9-9B4B-4D99-A26F-6E23DB0684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BEA6475E-EE54-4434-884E-9088006AEC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49" y="-180078"/>
            <a:ext cx="1487586" cy="17397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F27D5-E6BB-4158-BFE5-85BEDAFEE0E5}"/>
              </a:ext>
            </a:extLst>
          </p:cNvPr>
          <p:cNvSpPr txBox="1"/>
          <p:nvPr/>
        </p:nvSpPr>
        <p:spPr>
          <a:xfrm>
            <a:off x="797693" y="538694"/>
            <a:ext cx="1292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600" b="1" dirty="0">
                <a:solidFill>
                  <a:srgbClr val="0070C0"/>
                </a:solidFill>
                <a:cs typeface="Calibri" panose="020F0502020204030204" pitchFamily="34" charset="0"/>
              </a:rPr>
              <a:t>نتعرف على سورة الاخلاص</a:t>
            </a:r>
            <a:endParaRPr lang="en-US" sz="16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8" name="تفسير سورة الإخلاص للاطفال - فهم معاني القرآن الكريم">
            <a:hlinkClick r:id="" action="ppaction://media"/>
            <a:extLst>
              <a:ext uri="{FF2B5EF4-FFF2-40B4-BE49-F238E27FC236}">
                <a16:creationId xmlns:a16="http://schemas.microsoft.com/office/drawing/2014/main" id="{A9F49FC4-3E1C-4100-A309-1F80900AFE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5697.9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6960" y="689786"/>
            <a:ext cx="6613992" cy="3720370"/>
          </a:xfrm>
          <a:prstGeom prst="rect">
            <a:avLst/>
          </a:prstGeom>
        </p:spPr>
      </p:pic>
      <p:sp>
        <p:nvSpPr>
          <p:cNvPr id="10" name="Action Button: Go Forward or Next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BE034CB-6C31-43FC-8C4A-E8233C51460E}"/>
              </a:ext>
            </a:extLst>
          </p:cNvPr>
          <p:cNvSpPr/>
          <p:nvPr/>
        </p:nvSpPr>
        <p:spPr>
          <a:xfrm>
            <a:off x="8314660" y="4470080"/>
            <a:ext cx="677069" cy="51455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6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E627AA-48FD-45D0-8720-94E4123D7B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3ADCEC17-9909-4B91-AB6B-E90FA4A216D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881" y="-1"/>
            <a:ext cx="1610848" cy="19720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018E51-1EB1-4B09-B617-C3B1D5A9F30E}"/>
              </a:ext>
            </a:extLst>
          </p:cNvPr>
          <p:cNvSpPr/>
          <p:nvPr/>
        </p:nvSpPr>
        <p:spPr>
          <a:xfrm>
            <a:off x="7577070" y="812175"/>
            <a:ext cx="1223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أناقش </a:t>
            </a:r>
            <a:r>
              <a:rPr lang="ar-AE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تفسير سورة الإخلاص</a:t>
            </a:r>
          </a:p>
        </p:txBody>
      </p:sp>
      <p:pic>
        <p:nvPicPr>
          <p:cNvPr id="12" name="تفسير سورة الإخلاص للاطفال - فهم معاني القرآن الكريم">
            <a:hlinkClick r:id="" action="ppaction://media"/>
            <a:extLst>
              <a:ext uri="{FF2B5EF4-FFF2-40B4-BE49-F238E27FC236}">
                <a16:creationId xmlns:a16="http://schemas.microsoft.com/office/drawing/2014/main" id="{B100F216-9DBE-4A5B-B15A-C8E09FBF75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4843" end="168411.9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5440" y="1002525"/>
            <a:ext cx="5930936" cy="3336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Action Button: Go Forward or Next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BA963C6-B9D0-4583-B5EC-9A95D570F523}"/>
              </a:ext>
            </a:extLst>
          </p:cNvPr>
          <p:cNvSpPr/>
          <p:nvPr/>
        </p:nvSpPr>
        <p:spPr>
          <a:xfrm>
            <a:off x="8186305" y="4529470"/>
            <a:ext cx="688377" cy="48675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6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557A16-44FB-4F95-BE07-B60A98D06E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2F79B4E-E67E-4B62-9DCA-792E8829950E}"/>
              </a:ext>
            </a:extLst>
          </p:cNvPr>
          <p:cNvSpPr/>
          <p:nvPr/>
        </p:nvSpPr>
        <p:spPr>
          <a:xfrm>
            <a:off x="8048847" y="4529470"/>
            <a:ext cx="688377" cy="48675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ستطيل 21">
            <a:extLst>
              <a:ext uri="{FF2B5EF4-FFF2-40B4-BE49-F238E27FC236}">
                <a16:creationId xmlns:a16="http://schemas.microsoft.com/office/drawing/2014/main" id="{85681A3B-25D0-4C82-A1FB-66FED34F13B8}"/>
              </a:ext>
            </a:extLst>
          </p:cNvPr>
          <p:cNvSpPr/>
          <p:nvPr/>
        </p:nvSpPr>
        <p:spPr>
          <a:xfrm>
            <a:off x="5991161" y="2113057"/>
            <a:ext cx="1759974" cy="8401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أَحَدٌ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5" name="مستطيل: زوايا مستديرة 15">
            <a:extLst>
              <a:ext uri="{FF2B5EF4-FFF2-40B4-BE49-F238E27FC236}">
                <a16:creationId xmlns:a16="http://schemas.microsoft.com/office/drawing/2014/main" id="{584584D6-F980-4935-ACF8-D5EDE4E84C7F}"/>
              </a:ext>
            </a:extLst>
          </p:cNvPr>
          <p:cNvSpPr/>
          <p:nvPr/>
        </p:nvSpPr>
        <p:spPr>
          <a:xfrm>
            <a:off x="1490539" y="2232336"/>
            <a:ext cx="3372084" cy="70788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/>
              <a:t>واحد لا شريك له</a:t>
            </a:r>
            <a:endParaRPr lang="en-US" sz="4400" dirty="0"/>
          </a:p>
        </p:txBody>
      </p:sp>
      <p:pic>
        <p:nvPicPr>
          <p:cNvPr id="1026" name="Picture 2" descr="آثار لا إله إلا الله‏ | مصراوى">
            <a:extLst>
              <a:ext uri="{FF2B5EF4-FFF2-40B4-BE49-F238E27FC236}">
                <a16:creationId xmlns:a16="http://schemas.microsoft.com/office/drawing/2014/main" id="{21E5A17F-A62D-4847-9D84-B45A2457B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28" y="473211"/>
            <a:ext cx="2446706" cy="170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84D93E6D-31E1-4E90-AE93-E370264D7C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25" y="3605290"/>
            <a:ext cx="1821806" cy="141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04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7B0D29-DC13-4B96-AD96-602D375176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714DD90F-C776-411A-9841-3296BC3F570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54" y="39190"/>
            <a:ext cx="1624316" cy="1899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2FA4DB-4F44-46E3-8105-C9C793267960}"/>
              </a:ext>
            </a:extLst>
          </p:cNvPr>
          <p:cNvSpPr txBox="1"/>
          <p:nvPr/>
        </p:nvSpPr>
        <p:spPr>
          <a:xfrm>
            <a:off x="7665511" y="800971"/>
            <a:ext cx="10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ar-AE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أناقش </a:t>
            </a:r>
            <a:r>
              <a:rPr lang="ar-AE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تفسير سورة الإخلاص</a:t>
            </a:r>
          </a:p>
        </p:txBody>
      </p:sp>
      <p:sp>
        <p:nvSpPr>
          <p:cNvPr id="9" name="Action Button: Go Forward or Next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BCE7F76-4823-4E02-A316-9F41EDC529F9}"/>
              </a:ext>
            </a:extLst>
          </p:cNvPr>
          <p:cNvSpPr/>
          <p:nvPr/>
        </p:nvSpPr>
        <p:spPr>
          <a:xfrm>
            <a:off x="8153597" y="4405938"/>
            <a:ext cx="688377" cy="48675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تفسير سورة الإخلاص للاطفال - فهم معاني القرآن الكريم">
            <a:hlinkClick r:id="" action="ppaction://media"/>
            <a:extLst>
              <a:ext uri="{FF2B5EF4-FFF2-40B4-BE49-F238E27FC236}">
                <a16:creationId xmlns:a16="http://schemas.microsoft.com/office/drawing/2014/main" id="{C02A4DB0-0296-451F-AB12-54BE70BDAC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673" end="142250.9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4084" y="989007"/>
            <a:ext cx="6294091" cy="3540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9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C2B82D-0048-410D-AF49-CD65042071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B1ADC511-003C-4ED3-8F34-7ED38BDC8D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60" y="-11161"/>
            <a:ext cx="1659245" cy="19404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E9A5FD-AA70-40C0-80BD-F1A9B0168F03}"/>
              </a:ext>
            </a:extLst>
          </p:cNvPr>
          <p:cNvSpPr txBox="1"/>
          <p:nvPr/>
        </p:nvSpPr>
        <p:spPr>
          <a:xfrm>
            <a:off x="7442022" y="818447"/>
            <a:ext cx="1748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أفسر معنى الكلمات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0" name="مستطيل 22">
            <a:extLst>
              <a:ext uri="{FF2B5EF4-FFF2-40B4-BE49-F238E27FC236}">
                <a16:creationId xmlns:a16="http://schemas.microsoft.com/office/drawing/2014/main" id="{398FA29E-D12C-4E3A-825A-5D00C09055BF}"/>
              </a:ext>
            </a:extLst>
          </p:cNvPr>
          <p:cNvSpPr/>
          <p:nvPr/>
        </p:nvSpPr>
        <p:spPr>
          <a:xfrm>
            <a:off x="5682048" y="2092757"/>
            <a:ext cx="1759974" cy="957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الصَّمَدُ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1" name="مستطيل: زوايا مستديرة 14">
            <a:extLst>
              <a:ext uri="{FF2B5EF4-FFF2-40B4-BE49-F238E27FC236}">
                <a16:creationId xmlns:a16="http://schemas.microsoft.com/office/drawing/2014/main" id="{5896523F-CA43-47B4-9F28-C2161BC4AE8E}"/>
              </a:ext>
            </a:extLst>
          </p:cNvPr>
          <p:cNvSpPr/>
          <p:nvPr/>
        </p:nvSpPr>
        <p:spPr>
          <a:xfrm>
            <a:off x="1507615" y="2217807"/>
            <a:ext cx="3372084" cy="70788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/>
              <a:t>الذي لا يحتاج إلى أحد</a:t>
            </a:r>
            <a:endParaRPr lang="en-US" sz="3200" dirty="0"/>
          </a:p>
        </p:txBody>
      </p: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A4C62F-ACBB-47C6-9A20-29B8275DEA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72" y="3311455"/>
            <a:ext cx="2192485" cy="1698010"/>
          </a:xfrm>
          <a:prstGeom prst="rect">
            <a:avLst/>
          </a:prstGeom>
        </p:spPr>
      </p:pic>
      <p:sp>
        <p:nvSpPr>
          <p:cNvPr id="13" name="Action Button: Go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D7CE908-872F-4092-89F8-14B98663640D}"/>
              </a:ext>
            </a:extLst>
          </p:cNvPr>
          <p:cNvSpPr/>
          <p:nvPr/>
        </p:nvSpPr>
        <p:spPr>
          <a:xfrm>
            <a:off x="8153597" y="4405938"/>
            <a:ext cx="688377" cy="48675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87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DCA437-32A1-41EC-AC95-45D08D7926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3" name="Action Button: Go Forward or Next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01BD02A-845F-472F-B1F3-E95C5BF58720}"/>
              </a:ext>
            </a:extLst>
          </p:cNvPr>
          <p:cNvSpPr/>
          <p:nvPr/>
        </p:nvSpPr>
        <p:spPr>
          <a:xfrm>
            <a:off x="8045157" y="4394738"/>
            <a:ext cx="977690" cy="619222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/>
              <a:t>العودة للقائمة</a:t>
            </a:r>
            <a:endParaRPr lang="en-US" sz="1600" b="1" dirty="0"/>
          </a:p>
        </p:txBody>
      </p:sp>
      <p:pic>
        <p:nvPicPr>
          <p:cNvPr id="2050" name="Picture 2" descr="دعاء الشفاء من المرض مكتوب أقوى 100 دعاء للمريض بالشفاء العاجل 1444 – موقع  نظرتي">
            <a:extLst>
              <a:ext uri="{FF2B5EF4-FFF2-40B4-BE49-F238E27FC236}">
                <a16:creationId xmlns:a16="http://schemas.microsoft.com/office/drawing/2014/main" id="{FC5EC5F3-1B25-42FE-BDB8-905CC260C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FECE6"/>
              </a:clrFrom>
              <a:clrTo>
                <a:srgbClr val="EFEC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" t="9716" r="63256" b="16899"/>
          <a:stretch/>
        </p:blipFill>
        <p:spPr bwMode="auto">
          <a:xfrm>
            <a:off x="6638102" y="-134052"/>
            <a:ext cx="1535820" cy="177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15">
            <a:extLst>
              <a:ext uri="{FF2B5EF4-FFF2-40B4-BE49-F238E27FC236}">
                <a16:creationId xmlns:a16="http://schemas.microsoft.com/office/drawing/2014/main" id="{1B935D8E-4549-4B03-9DD4-CA5915B4839A}"/>
              </a:ext>
            </a:extLst>
          </p:cNvPr>
          <p:cNvSpPr/>
          <p:nvPr/>
        </p:nvSpPr>
        <p:spPr>
          <a:xfrm>
            <a:off x="1818167" y="399979"/>
            <a:ext cx="4738260" cy="70788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dirty="0">
                <a:latin typeface="Calibri" panose="020F0502020204030204" pitchFamily="34" charset="0"/>
                <a:cs typeface="Calibri" panose="020F0502020204030204" pitchFamily="34" charset="0"/>
              </a:rPr>
              <a:t>المسلم يحتاج لله ويتوجه له بالدعاء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to get sick in Tawasol · Global Symbols">
            <a:extLst>
              <a:ext uri="{FF2B5EF4-FFF2-40B4-BE49-F238E27FC236}">
                <a16:creationId xmlns:a16="http://schemas.microsoft.com/office/drawing/2014/main" id="{A0E93BB9-A05C-46E6-90E9-1A461143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332" y="1737980"/>
            <a:ext cx="1667540" cy="166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1FC769-503D-494B-B4B9-8A3A78572B74}"/>
              </a:ext>
            </a:extLst>
          </p:cNvPr>
          <p:cNvSpPr txBox="1"/>
          <p:nvPr/>
        </p:nvSpPr>
        <p:spPr>
          <a:xfrm>
            <a:off x="5804332" y="3545273"/>
            <a:ext cx="1667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800" b="1" dirty="0">
                <a:latin typeface="Calibri" panose="020F0502020204030204" pitchFamily="34" charset="0"/>
                <a:cs typeface="Calibri" panose="020F0502020204030204" pitchFamily="34" charset="0"/>
              </a:rPr>
              <a:t>عند المرض 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4" name="Picture 6" descr="دعاء قبل النوم للاطفال - نصائح مالية">
            <a:extLst>
              <a:ext uri="{FF2B5EF4-FFF2-40B4-BE49-F238E27FC236}">
                <a16:creationId xmlns:a16="http://schemas.microsoft.com/office/drawing/2014/main" id="{2A0D0459-69A9-40C2-846D-1A257B664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16645" r="6323" b="16251"/>
          <a:stretch/>
        </p:blipFill>
        <p:spPr bwMode="auto">
          <a:xfrm>
            <a:off x="3009014" y="1737980"/>
            <a:ext cx="2413591" cy="166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02EC03-54CA-4DB7-8A3F-834657FC0294}"/>
              </a:ext>
            </a:extLst>
          </p:cNvPr>
          <p:cNvSpPr txBox="1"/>
          <p:nvPr/>
        </p:nvSpPr>
        <p:spPr>
          <a:xfrm>
            <a:off x="3532509" y="3545273"/>
            <a:ext cx="1667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800" b="1" dirty="0">
                <a:latin typeface="Calibri" panose="020F0502020204030204" pitchFamily="34" charset="0"/>
                <a:cs typeface="Calibri" panose="020F0502020204030204" pitchFamily="34" charset="0"/>
              </a:rPr>
              <a:t>قبل النوم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 descr="دعاء الخروج من المنزل - YouTube">
            <a:extLst>
              <a:ext uri="{FF2B5EF4-FFF2-40B4-BE49-F238E27FC236}">
                <a16:creationId xmlns:a16="http://schemas.microsoft.com/office/drawing/2014/main" id="{562C2BAE-F8C2-4A1A-8C5C-2F08E542E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1" r="15552"/>
          <a:stretch/>
        </p:blipFill>
        <p:spPr bwMode="auto">
          <a:xfrm>
            <a:off x="935087" y="1737980"/>
            <a:ext cx="1667540" cy="166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74BA1B-4301-4AB9-9DA3-20202D5272FD}"/>
              </a:ext>
            </a:extLst>
          </p:cNvPr>
          <p:cNvSpPr txBox="1"/>
          <p:nvPr/>
        </p:nvSpPr>
        <p:spPr>
          <a:xfrm>
            <a:off x="1069298" y="3596347"/>
            <a:ext cx="1858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600" b="1" dirty="0">
                <a:latin typeface="Calibri" panose="020F0502020204030204" pitchFamily="34" charset="0"/>
                <a:cs typeface="Calibri" panose="020F0502020204030204" pitchFamily="34" charset="0"/>
              </a:rPr>
              <a:t>قبل الخروج من المنزل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DD41CF-BDE1-4A41-A05A-13D6B76D6C1F}"/>
              </a:ext>
            </a:extLst>
          </p:cNvPr>
          <p:cNvSpPr txBox="1"/>
          <p:nvPr/>
        </p:nvSpPr>
        <p:spPr>
          <a:xfrm>
            <a:off x="3053475" y="4355861"/>
            <a:ext cx="473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أذكر مواقف أخرى يتوجه فيها المسلم إلى الله بالدعاء؟</a:t>
            </a:r>
            <a:endParaRPr lang="en-US" sz="1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104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95C89B-F69E-4B13-86DB-5AAF25B70F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3" name="مستطيل 21">
            <a:extLst>
              <a:ext uri="{FF2B5EF4-FFF2-40B4-BE49-F238E27FC236}">
                <a16:creationId xmlns:a16="http://schemas.microsoft.com/office/drawing/2014/main" id="{553DD248-1D0D-4E01-BCBA-37600708DD9C}"/>
              </a:ext>
            </a:extLst>
          </p:cNvPr>
          <p:cNvSpPr/>
          <p:nvPr/>
        </p:nvSpPr>
        <p:spPr>
          <a:xfrm>
            <a:off x="7125429" y="2176931"/>
            <a:ext cx="1759974" cy="8401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أَحَدٌ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4" name="مستطيل 22">
            <a:extLst>
              <a:ext uri="{FF2B5EF4-FFF2-40B4-BE49-F238E27FC236}">
                <a16:creationId xmlns:a16="http://schemas.microsoft.com/office/drawing/2014/main" id="{5DFFF236-3872-47C0-B943-73965081FFD0}"/>
              </a:ext>
            </a:extLst>
          </p:cNvPr>
          <p:cNvSpPr/>
          <p:nvPr/>
        </p:nvSpPr>
        <p:spPr>
          <a:xfrm>
            <a:off x="7125429" y="3455147"/>
            <a:ext cx="1759974" cy="957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الصَّمَدُ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5" name="مستطيل: زوايا مستديرة 14">
            <a:extLst>
              <a:ext uri="{FF2B5EF4-FFF2-40B4-BE49-F238E27FC236}">
                <a16:creationId xmlns:a16="http://schemas.microsoft.com/office/drawing/2014/main" id="{19195CEE-43E5-4785-B80A-84545CE0C10E}"/>
              </a:ext>
            </a:extLst>
          </p:cNvPr>
          <p:cNvSpPr/>
          <p:nvPr/>
        </p:nvSpPr>
        <p:spPr>
          <a:xfrm>
            <a:off x="850403" y="2217807"/>
            <a:ext cx="3372084" cy="70788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/>
              <a:t>الذي لا يحتاج إلى أحد</a:t>
            </a:r>
            <a:endParaRPr lang="en-US" sz="3200" dirty="0"/>
          </a:p>
        </p:txBody>
      </p:sp>
      <p:sp>
        <p:nvSpPr>
          <p:cNvPr id="6" name="مستطيل: زوايا مستديرة 15">
            <a:extLst>
              <a:ext uri="{FF2B5EF4-FFF2-40B4-BE49-F238E27FC236}">
                <a16:creationId xmlns:a16="http://schemas.microsoft.com/office/drawing/2014/main" id="{D4F6278B-A2F0-4A24-BC6E-743F4728F0C3}"/>
              </a:ext>
            </a:extLst>
          </p:cNvPr>
          <p:cNvSpPr/>
          <p:nvPr/>
        </p:nvSpPr>
        <p:spPr>
          <a:xfrm>
            <a:off x="939653" y="3774529"/>
            <a:ext cx="3372084" cy="70788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/>
              <a:t>واحد لا شريك له</a:t>
            </a:r>
            <a:endParaRPr lang="en-US" sz="4400" dirty="0"/>
          </a:p>
        </p:txBody>
      </p:sp>
      <p:cxnSp>
        <p:nvCxnSpPr>
          <p:cNvPr id="7" name="رابط كسهم مستقيم 9">
            <a:extLst>
              <a:ext uri="{FF2B5EF4-FFF2-40B4-BE49-F238E27FC236}">
                <a16:creationId xmlns:a16="http://schemas.microsoft.com/office/drawing/2014/main" id="{13265F40-8975-43A0-A78E-7FBB81E2D62B}"/>
              </a:ext>
            </a:extLst>
          </p:cNvPr>
          <p:cNvCxnSpPr>
            <a:cxnSpLocks/>
            <a:stCxn id="3" idx="1"/>
            <a:endCxn id="6" idx="3"/>
          </p:cNvCxnSpPr>
          <p:nvPr/>
        </p:nvCxnSpPr>
        <p:spPr>
          <a:xfrm flipH="1">
            <a:off x="4311737" y="2596988"/>
            <a:ext cx="2813692" cy="15314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19">
            <a:extLst>
              <a:ext uri="{FF2B5EF4-FFF2-40B4-BE49-F238E27FC236}">
                <a16:creationId xmlns:a16="http://schemas.microsoft.com/office/drawing/2014/main" id="{65CCEF0A-3A2A-4D69-9E08-D657A0230FC6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4222487" y="2540279"/>
            <a:ext cx="2902942" cy="13938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9D750EA3-D349-4A5F-8A17-0DFA1F51A7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84" y="7354"/>
            <a:ext cx="1659245" cy="19404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90B8DE-F6EE-4C9E-B022-3EB938CD560F}"/>
              </a:ext>
            </a:extLst>
          </p:cNvPr>
          <p:cNvSpPr txBox="1"/>
          <p:nvPr/>
        </p:nvSpPr>
        <p:spPr>
          <a:xfrm>
            <a:off x="7567337" y="800948"/>
            <a:ext cx="1189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التقييم البنائي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554A1BCF-E8E4-404F-AB20-B61DBF9C5F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3" y="261000"/>
            <a:ext cx="2083264" cy="1613422"/>
          </a:xfrm>
          <a:prstGeom prst="rect">
            <a:avLst/>
          </a:prstGeom>
        </p:spPr>
      </p:pic>
      <p:sp>
        <p:nvSpPr>
          <p:cNvPr id="12" name="Action Button: Go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7EB6535-90D7-458D-B5C6-47E28D769BAE}"/>
              </a:ext>
            </a:extLst>
          </p:cNvPr>
          <p:cNvSpPr/>
          <p:nvPr/>
        </p:nvSpPr>
        <p:spPr>
          <a:xfrm>
            <a:off x="8140002" y="4530090"/>
            <a:ext cx="688377" cy="48675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4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B07AAF-DA6F-4F64-817A-BDB6AE382769}"/>
              </a:ext>
            </a:extLst>
          </p:cNvPr>
          <p:cNvGrpSpPr/>
          <p:nvPr/>
        </p:nvGrpSpPr>
        <p:grpSpPr>
          <a:xfrm>
            <a:off x="6815471" y="946298"/>
            <a:ext cx="1909246" cy="1871330"/>
            <a:chOff x="9075935" y="968482"/>
            <a:chExt cx="2689629" cy="227399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09418DF-3714-4C29-A61C-B884CF34B2D0}"/>
                </a:ext>
              </a:extLst>
            </p:cNvPr>
            <p:cNvSpPr/>
            <p:nvPr/>
          </p:nvSpPr>
          <p:spPr>
            <a:xfrm>
              <a:off x="9075935" y="968482"/>
              <a:ext cx="2664529" cy="1302018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A5A7B0-7B87-458F-9E01-C7D6BAB9240A}"/>
                </a:ext>
              </a:extLst>
            </p:cNvPr>
            <p:cNvGrpSpPr/>
            <p:nvPr/>
          </p:nvGrpSpPr>
          <p:grpSpPr>
            <a:xfrm>
              <a:off x="9101035" y="1059472"/>
              <a:ext cx="2664529" cy="1882396"/>
              <a:chOff x="9101035" y="1075446"/>
              <a:chExt cx="2664529" cy="1882396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93C6563-821A-4E1F-A3AB-F53938E072D2}"/>
                  </a:ext>
                </a:extLst>
              </p:cNvPr>
              <p:cNvSpPr/>
              <p:nvPr/>
            </p:nvSpPr>
            <p:spPr>
              <a:xfrm>
                <a:off x="9159091" y="1075446"/>
                <a:ext cx="2486181" cy="1124209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5F70959-9569-4566-91E3-C808B90234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04359" y="1181579"/>
                <a:ext cx="1245844" cy="920640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1FBDCDF-910A-40C6-9EAF-D29473CF0D5A}"/>
                  </a:ext>
                </a:extLst>
              </p:cNvPr>
              <p:cNvSpPr/>
              <p:nvPr/>
            </p:nvSpPr>
            <p:spPr>
              <a:xfrm>
                <a:off x="9101035" y="2336860"/>
                <a:ext cx="2664529" cy="620982"/>
              </a:xfrm>
              <a:prstGeom prst="round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</p:grp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B8B2E6D-8225-416D-9302-C9268921513A}"/>
                </a:ext>
              </a:extLst>
            </p:cNvPr>
            <p:cNvSpPr/>
            <p:nvPr/>
          </p:nvSpPr>
          <p:spPr>
            <a:xfrm>
              <a:off x="9184191" y="2426273"/>
              <a:ext cx="2486181" cy="42454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8" name="مربع نص 28">
              <a:extLst>
                <a:ext uri="{FF2B5EF4-FFF2-40B4-BE49-F238E27FC236}">
                  <a16:creationId xmlns:a16="http://schemas.microsoft.com/office/drawing/2014/main" id="{98ED9E50-674D-491B-BD07-058EE095EE93}"/>
                </a:ext>
              </a:extLst>
            </p:cNvPr>
            <p:cNvSpPr txBox="1"/>
            <p:nvPr/>
          </p:nvSpPr>
          <p:spPr>
            <a:xfrm>
              <a:off x="9160124" y="2399978"/>
              <a:ext cx="2392121" cy="84249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AE" sz="1600">
                  <a:latin typeface="Calibri" panose="020F0502020204030204" pitchFamily="34" charset="0"/>
                  <a:cs typeface="Calibri" panose="020F0502020204030204" pitchFamily="34" charset="0"/>
                </a:rPr>
                <a:t>أَلْتَزِمُ بِوقت الْحِصَّة</a:t>
              </a:r>
              <a:endParaRPr lang="ar-SA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86785-00B9-4BD9-95B9-AFA7543F8A16}"/>
              </a:ext>
            </a:extLst>
          </p:cNvPr>
          <p:cNvGrpSpPr/>
          <p:nvPr/>
        </p:nvGrpSpPr>
        <p:grpSpPr>
          <a:xfrm>
            <a:off x="3881792" y="954644"/>
            <a:ext cx="1891429" cy="1862984"/>
            <a:chOff x="6317336" y="730576"/>
            <a:chExt cx="2778719" cy="27990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8422BE8-A439-445C-B4F4-CFAB2E3AF06E}"/>
                </a:ext>
              </a:extLst>
            </p:cNvPr>
            <p:cNvSpPr/>
            <p:nvPr/>
          </p:nvSpPr>
          <p:spPr>
            <a:xfrm>
              <a:off x="6330036" y="757860"/>
              <a:ext cx="2664529" cy="1566560"/>
            </a:xfrm>
            <a:prstGeom prst="roundRect">
              <a:avLst/>
            </a:prstGeom>
            <a:solidFill>
              <a:srgbClr val="F62AE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2E7CF61-3351-46EC-B1FE-FA5D78545BE2}"/>
                </a:ext>
              </a:extLst>
            </p:cNvPr>
            <p:cNvSpPr/>
            <p:nvPr/>
          </p:nvSpPr>
          <p:spPr>
            <a:xfrm>
              <a:off x="6413192" y="867337"/>
              <a:ext cx="2486181" cy="13526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BE3D5B8-096B-40B2-BF01-DE40B912CB8F}"/>
                </a:ext>
              </a:extLst>
            </p:cNvPr>
            <p:cNvSpPr/>
            <p:nvPr/>
          </p:nvSpPr>
          <p:spPr>
            <a:xfrm>
              <a:off x="6355136" y="2385044"/>
              <a:ext cx="2664529" cy="747152"/>
            </a:xfrm>
            <a:prstGeom prst="roundRect">
              <a:avLst/>
            </a:prstGeom>
            <a:solidFill>
              <a:srgbClr val="F62AE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167EDDC-402A-4098-BF51-E60CEB303081}"/>
                </a:ext>
              </a:extLst>
            </p:cNvPr>
            <p:cNvSpPr/>
            <p:nvPr/>
          </p:nvSpPr>
          <p:spPr>
            <a:xfrm>
              <a:off x="6438292" y="2492623"/>
              <a:ext cx="2486181" cy="51080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17" name="مربع نص 28">
              <a:extLst>
                <a:ext uri="{FF2B5EF4-FFF2-40B4-BE49-F238E27FC236}">
                  <a16:creationId xmlns:a16="http://schemas.microsoft.com/office/drawing/2014/main" id="{E4AD9299-A646-4987-B41B-0E8A7A625EC9}"/>
                </a:ext>
              </a:extLst>
            </p:cNvPr>
            <p:cNvSpPr txBox="1"/>
            <p:nvPr/>
          </p:nvSpPr>
          <p:spPr>
            <a:xfrm>
              <a:off x="6317336" y="2518303"/>
              <a:ext cx="2778719" cy="101133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أَجْلِسُ بِصورَةٍ صَحيحَةٍ</a:t>
              </a:r>
              <a:endParaRPr lang="ar-SA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 descr="Sit In Chair - Sitting On Chair Clipart, HD Png Download - kindpng">
              <a:extLst>
                <a:ext uri="{FF2B5EF4-FFF2-40B4-BE49-F238E27FC236}">
                  <a16:creationId xmlns:a16="http://schemas.microsoft.com/office/drawing/2014/main" id="{CA4F4484-3519-4CA9-A67A-729281E9D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1575" y="730576"/>
              <a:ext cx="1466411" cy="1633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1BF652-401E-4E83-A509-17F78E3A3AFD}"/>
              </a:ext>
            </a:extLst>
          </p:cNvPr>
          <p:cNvGrpSpPr/>
          <p:nvPr/>
        </p:nvGrpSpPr>
        <p:grpSpPr>
          <a:xfrm>
            <a:off x="3907522" y="2946671"/>
            <a:ext cx="1912404" cy="1728229"/>
            <a:chOff x="6342436" y="3215642"/>
            <a:chExt cx="2778719" cy="244667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A3DD468-2EDC-4181-86DF-1DB54FF07888}"/>
                </a:ext>
              </a:extLst>
            </p:cNvPr>
            <p:cNvSpPr/>
            <p:nvPr/>
          </p:nvSpPr>
          <p:spPr>
            <a:xfrm>
              <a:off x="6355136" y="3287980"/>
              <a:ext cx="2664529" cy="1566560"/>
            </a:xfrm>
            <a:prstGeom prst="round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DF9633C-984F-471C-B97F-1B1BF3B8CBCA}"/>
                </a:ext>
              </a:extLst>
            </p:cNvPr>
            <p:cNvSpPr/>
            <p:nvPr/>
          </p:nvSpPr>
          <p:spPr>
            <a:xfrm>
              <a:off x="6438292" y="3397457"/>
              <a:ext cx="2486181" cy="13526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58DFBD8-6836-4D4D-B2FB-FD29EA67B93A}"/>
                </a:ext>
              </a:extLst>
            </p:cNvPr>
            <p:cNvSpPr/>
            <p:nvPr/>
          </p:nvSpPr>
          <p:spPr>
            <a:xfrm>
              <a:off x="6380236" y="4915164"/>
              <a:ext cx="2664529" cy="747152"/>
            </a:xfrm>
            <a:prstGeom prst="round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3BA8579-605A-4397-838A-DBB7BEC57B5E}"/>
                </a:ext>
              </a:extLst>
            </p:cNvPr>
            <p:cNvSpPr/>
            <p:nvPr/>
          </p:nvSpPr>
          <p:spPr>
            <a:xfrm>
              <a:off x="6463392" y="5037257"/>
              <a:ext cx="2486181" cy="51080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24" name="مربع نص 28">
              <a:extLst>
                <a:ext uri="{FF2B5EF4-FFF2-40B4-BE49-F238E27FC236}">
                  <a16:creationId xmlns:a16="http://schemas.microsoft.com/office/drawing/2014/main" id="{B62078B0-6D92-4C3C-95D8-7735FFAD1CCE}"/>
                </a:ext>
              </a:extLst>
            </p:cNvPr>
            <p:cNvSpPr txBox="1"/>
            <p:nvPr/>
          </p:nvSpPr>
          <p:spPr>
            <a:xfrm>
              <a:off x="6342436" y="5061124"/>
              <a:ext cx="2778719" cy="5458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أَرْفَعُ يَدي لِلمُشارَكَة</a:t>
              </a:r>
              <a:endParaRPr lang="ar-SA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9F1F447-CBE1-40ED-A57F-5297B9136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34774" y="3215642"/>
              <a:ext cx="1233211" cy="163165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A90416-7807-4102-B8BC-29C148436ADF}"/>
              </a:ext>
            </a:extLst>
          </p:cNvPr>
          <p:cNvGrpSpPr/>
          <p:nvPr/>
        </p:nvGrpSpPr>
        <p:grpSpPr>
          <a:xfrm>
            <a:off x="6815471" y="3009014"/>
            <a:ext cx="2004437" cy="1748871"/>
            <a:chOff x="3449812" y="3227356"/>
            <a:chExt cx="2689629" cy="243496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DD7D678-3C6E-4461-AF99-C69BAF7BF422}"/>
                </a:ext>
              </a:extLst>
            </p:cNvPr>
            <p:cNvSpPr/>
            <p:nvPr/>
          </p:nvSpPr>
          <p:spPr>
            <a:xfrm>
              <a:off x="3449812" y="3287980"/>
              <a:ext cx="2664529" cy="1566560"/>
            </a:xfrm>
            <a:prstGeom prst="roundRect">
              <a:avLst/>
            </a:prstGeom>
            <a:solidFill>
              <a:srgbClr val="66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156C83F-B2B5-4041-ACA5-3C3C6DDECFB7}"/>
                </a:ext>
              </a:extLst>
            </p:cNvPr>
            <p:cNvSpPr/>
            <p:nvPr/>
          </p:nvSpPr>
          <p:spPr>
            <a:xfrm>
              <a:off x="3532968" y="3397457"/>
              <a:ext cx="2486181" cy="13526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92C1E02-1602-4E75-9C36-E55979DB36A1}"/>
                </a:ext>
              </a:extLst>
            </p:cNvPr>
            <p:cNvSpPr/>
            <p:nvPr/>
          </p:nvSpPr>
          <p:spPr>
            <a:xfrm>
              <a:off x="3474912" y="4915164"/>
              <a:ext cx="2664529" cy="747152"/>
            </a:xfrm>
            <a:prstGeom prst="roundRect">
              <a:avLst/>
            </a:prstGeom>
            <a:solidFill>
              <a:srgbClr val="66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BD3FBC2-76B3-4C77-A7CE-2C36EB55115E}"/>
                </a:ext>
              </a:extLst>
            </p:cNvPr>
            <p:cNvSpPr/>
            <p:nvPr/>
          </p:nvSpPr>
          <p:spPr>
            <a:xfrm>
              <a:off x="3558068" y="5037257"/>
              <a:ext cx="2486181" cy="51080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31" name="مربع نص 28">
              <a:extLst>
                <a:ext uri="{FF2B5EF4-FFF2-40B4-BE49-F238E27FC236}">
                  <a16:creationId xmlns:a16="http://schemas.microsoft.com/office/drawing/2014/main" id="{E914A816-C64C-4133-BE45-B73958908754}"/>
                </a:ext>
              </a:extLst>
            </p:cNvPr>
            <p:cNvSpPr txBox="1"/>
            <p:nvPr/>
          </p:nvSpPr>
          <p:spPr>
            <a:xfrm>
              <a:off x="3534001" y="5048424"/>
              <a:ext cx="2392121" cy="5329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أُجَهِزُ أَدواتي</a:t>
              </a:r>
              <a:endParaRPr lang="ar-SA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1B743C0-F9FE-468B-84EF-6CE5B1178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88" y="3227356"/>
              <a:ext cx="1684986" cy="177189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595869E-CE6A-4783-B099-902A8EE16921}"/>
              </a:ext>
            </a:extLst>
          </p:cNvPr>
          <p:cNvGrpSpPr/>
          <p:nvPr/>
        </p:nvGrpSpPr>
        <p:grpSpPr>
          <a:xfrm>
            <a:off x="999720" y="838756"/>
            <a:ext cx="1891429" cy="1731496"/>
            <a:chOff x="3424712" y="588956"/>
            <a:chExt cx="2689629" cy="254324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7CA153F-D8A3-465C-8FDD-224B68EC9DD3}"/>
                </a:ext>
              </a:extLst>
            </p:cNvPr>
            <p:cNvSpPr/>
            <p:nvPr/>
          </p:nvSpPr>
          <p:spPr>
            <a:xfrm>
              <a:off x="3424712" y="757860"/>
              <a:ext cx="2664529" cy="1566560"/>
            </a:xfrm>
            <a:prstGeom prst="round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D01F2AC-9AA7-4765-844B-EB0DD038BBD6}"/>
                </a:ext>
              </a:extLst>
            </p:cNvPr>
            <p:cNvSpPr/>
            <p:nvPr/>
          </p:nvSpPr>
          <p:spPr>
            <a:xfrm>
              <a:off x="3507868" y="867337"/>
              <a:ext cx="2486181" cy="135262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449B6D9-1F89-4D1E-84E0-279710B4F929}"/>
                </a:ext>
              </a:extLst>
            </p:cNvPr>
            <p:cNvSpPr/>
            <p:nvPr/>
          </p:nvSpPr>
          <p:spPr>
            <a:xfrm>
              <a:off x="3449812" y="2385044"/>
              <a:ext cx="2664529" cy="747152"/>
            </a:xfrm>
            <a:prstGeom prst="round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0A7F990-7C45-4A64-B5ED-961EC1F6C1B1}"/>
                </a:ext>
              </a:extLst>
            </p:cNvPr>
            <p:cNvSpPr/>
            <p:nvPr/>
          </p:nvSpPr>
          <p:spPr>
            <a:xfrm>
              <a:off x="3532968" y="2492623"/>
              <a:ext cx="2486181" cy="51080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sp>
          <p:nvSpPr>
            <p:cNvPr id="38" name="مربع نص 28">
              <a:extLst>
                <a:ext uri="{FF2B5EF4-FFF2-40B4-BE49-F238E27FC236}">
                  <a16:creationId xmlns:a16="http://schemas.microsoft.com/office/drawing/2014/main" id="{14AC02C2-4B23-4F83-822A-60F714A115FD}"/>
                </a:ext>
              </a:extLst>
            </p:cNvPr>
            <p:cNvSpPr txBox="1"/>
            <p:nvPr/>
          </p:nvSpPr>
          <p:spPr>
            <a:xfrm>
              <a:off x="3508901" y="2480203"/>
              <a:ext cx="2392121" cy="56439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أَسْتَمِعُ لِمُعَلِّمَتي</a:t>
              </a:r>
              <a:endParaRPr lang="ar-SA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9" name="Picture 38" descr="Teacher And Class Clipart , Transparent Cartoon, Free Cliparts &amp;amp;  Silhouettes - NetClipart">
              <a:extLst>
                <a:ext uri="{FF2B5EF4-FFF2-40B4-BE49-F238E27FC236}">
                  <a16:creationId xmlns:a16="http://schemas.microsoft.com/office/drawing/2014/main" id="{1928B004-DDA1-4C63-9961-212CB0108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3869" y="588956"/>
              <a:ext cx="1792146" cy="187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D0158DB-DF75-4F76-AFEA-2C639770F132}"/>
              </a:ext>
            </a:extLst>
          </p:cNvPr>
          <p:cNvSpPr txBox="1"/>
          <p:nvPr/>
        </p:nvSpPr>
        <p:spPr>
          <a:xfrm>
            <a:off x="2995195" y="207017"/>
            <a:ext cx="3153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قَوانينُ التَّعَلُّم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D50BCC8-BB0B-4E0F-BAD5-CDD248A0E85D}"/>
              </a:ext>
            </a:extLst>
          </p:cNvPr>
          <p:cNvGrpSpPr/>
          <p:nvPr/>
        </p:nvGrpSpPr>
        <p:grpSpPr>
          <a:xfrm>
            <a:off x="1127025" y="3052556"/>
            <a:ext cx="1882967" cy="1600985"/>
            <a:chOff x="566658" y="974417"/>
            <a:chExt cx="2688018" cy="1982067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D226C9B-8EAD-44F0-B118-4E07E7F1BA3D}"/>
                </a:ext>
              </a:extLst>
            </p:cNvPr>
            <p:cNvSpPr/>
            <p:nvPr/>
          </p:nvSpPr>
          <p:spPr>
            <a:xfrm>
              <a:off x="566658" y="974417"/>
              <a:ext cx="2664529" cy="1308641"/>
            </a:xfrm>
            <a:prstGeom prst="roundRect">
              <a:avLst/>
            </a:prstGeom>
            <a:solidFill>
              <a:srgbClr val="FF99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9CCEF0C-FE11-42C9-B9DC-AC6004552088}"/>
                </a:ext>
              </a:extLst>
            </p:cNvPr>
            <p:cNvGrpSpPr/>
            <p:nvPr/>
          </p:nvGrpSpPr>
          <p:grpSpPr>
            <a:xfrm>
              <a:off x="590147" y="1064621"/>
              <a:ext cx="2664529" cy="1891863"/>
              <a:chOff x="591991" y="1064621"/>
              <a:chExt cx="2664529" cy="1891863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FCB7CA24-0C00-470A-9FEE-EE854775DF4F}"/>
                  </a:ext>
                </a:extLst>
              </p:cNvPr>
              <p:cNvSpPr/>
              <p:nvPr/>
            </p:nvSpPr>
            <p:spPr>
              <a:xfrm>
                <a:off x="648010" y="1064621"/>
                <a:ext cx="2486181" cy="1129928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9A1A5618-0D5C-4D9B-B240-79EAD1882823}"/>
                  </a:ext>
                </a:extLst>
              </p:cNvPr>
              <p:cNvSpPr/>
              <p:nvPr/>
            </p:nvSpPr>
            <p:spPr>
              <a:xfrm>
                <a:off x="591991" y="2332343"/>
                <a:ext cx="2664529" cy="624141"/>
              </a:xfrm>
              <a:prstGeom prst="roundRect">
                <a:avLst/>
              </a:prstGeom>
              <a:solidFill>
                <a:srgbClr val="FF99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336C0E22-4EEB-4C19-871F-58007E059CBF}"/>
                  </a:ext>
                </a:extLst>
              </p:cNvPr>
              <p:cNvSpPr/>
              <p:nvPr/>
            </p:nvSpPr>
            <p:spPr>
              <a:xfrm>
                <a:off x="681164" y="2434148"/>
                <a:ext cx="2486181" cy="426703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/>
              </a:p>
            </p:txBody>
          </p:sp>
          <p:sp>
            <p:nvSpPr>
              <p:cNvPr id="47" name="مربع نص 28">
                <a:extLst>
                  <a:ext uri="{FF2B5EF4-FFF2-40B4-BE49-F238E27FC236}">
                    <a16:creationId xmlns:a16="http://schemas.microsoft.com/office/drawing/2014/main" id="{29E887BB-DF3F-4C70-A895-2389852D625C}"/>
                  </a:ext>
                </a:extLst>
              </p:cNvPr>
              <p:cNvSpPr txBox="1"/>
              <p:nvPr/>
            </p:nvSpPr>
            <p:spPr>
              <a:xfrm>
                <a:off x="750507" y="2364662"/>
                <a:ext cx="2392121" cy="48776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ar-A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اسْتَمِعُ لِزُملائي</a:t>
                </a:r>
                <a:endParaRPr lang="ar-SA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C0BC0E11-2F43-4987-88A8-D0319F27B3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79940" y="1162819"/>
                <a:ext cx="1662827" cy="1031730"/>
              </a:xfrm>
              <a:prstGeom prst="rect">
                <a:avLst/>
              </a:prstGeom>
            </p:spPr>
          </p:pic>
        </p:grpSp>
      </p:grpSp>
      <p:sp>
        <p:nvSpPr>
          <p:cNvPr id="51" name="Action Button: Go Forward or Next 5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6BAD4F6-FFFF-4BD0-8681-FF883FDA5475}"/>
              </a:ext>
            </a:extLst>
          </p:cNvPr>
          <p:cNvSpPr/>
          <p:nvPr/>
        </p:nvSpPr>
        <p:spPr>
          <a:xfrm>
            <a:off x="7712298" y="79451"/>
            <a:ext cx="1045346" cy="698904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/>
              <a:t>العودة للقائمة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06522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250BF7-77C2-4495-A2DD-0C3622CA92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39FA34E9-DA4A-46EF-ABAD-07F8EE1B2B5A}"/>
              </a:ext>
            </a:extLst>
          </p:cNvPr>
          <p:cNvSpPr txBox="1"/>
          <p:nvPr/>
        </p:nvSpPr>
        <p:spPr>
          <a:xfrm>
            <a:off x="1007793" y="631420"/>
            <a:ext cx="765723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AE" sz="3200" dirty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اختر الرقم ثم أذكر المفردة المناسبة للمعنى </a:t>
            </a:r>
            <a:endParaRPr lang="en-US" sz="71400" dirty="0">
              <a:solidFill>
                <a:srgbClr val="0070C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مستطيل: زوايا مستديرة 25">
            <a:extLst>
              <a:ext uri="{FF2B5EF4-FFF2-40B4-BE49-F238E27FC236}">
                <a16:creationId xmlns:a16="http://schemas.microsoft.com/office/drawing/2014/main" id="{9D7456A0-65DC-404D-B55A-12A6AE84532B}"/>
              </a:ext>
            </a:extLst>
          </p:cNvPr>
          <p:cNvSpPr/>
          <p:nvPr/>
        </p:nvSpPr>
        <p:spPr>
          <a:xfrm>
            <a:off x="5841726" y="2445228"/>
            <a:ext cx="1898775" cy="991816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rgbClr val="0070C0"/>
                </a:solidFill>
              </a:rPr>
              <a:t>الذي لا يحتاج إلى أحد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5" name="مستطيل: زوايا مستديرة 31">
            <a:extLst>
              <a:ext uri="{FF2B5EF4-FFF2-40B4-BE49-F238E27FC236}">
                <a16:creationId xmlns:a16="http://schemas.microsoft.com/office/drawing/2014/main" id="{EDDA3BDC-EA13-4513-98B2-EB17BAC3B996}"/>
              </a:ext>
            </a:extLst>
          </p:cNvPr>
          <p:cNvSpPr/>
          <p:nvPr/>
        </p:nvSpPr>
        <p:spPr>
          <a:xfrm>
            <a:off x="1798820" y="2475797"/>
            <a:ext cx="1982853" cy="991816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0070C0"/>
                </a:solidFill>
              </a:rPr>
              <a:t>واحد لا شريك له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5C9CBF26-9B2D-451C-8ED3-7AAA32E886BB}"/>
              </a:ext>
            </a:extLst>
          </p:cNvPr>
          <p:cNvSpPr/>
          <p:nvPr/>
        </p:nvSpPr>
        <p:spPr>
          <a:xfrm>
            <a:off x="5688901" y="2194928"/>
            <a:ext cx="2204423" cy="155355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000" b="1" dirty="0">
                <a:solidFill>
                  <a:schemeClr val="tx1"/>
                </a:solidFill>
              </a:rPr>
              <a:t>1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6DCE2633-239B-409A-8C96-9AE2A52F9B26}"/>
              </a:ext>
            </a:extLst>
          </p:cNvPr>
          <p:cNvSpPr/>
          <p:nvPr/>
        </p:nvSpPr>
        <p:spPr>
          <a:xfrm>
            <a:off x="1688034" y="2164359"/>
            <a:ext cx="2204423" cy="155355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000" b="1" dirty="0">
                <a:solidFill>
                  <a:schemeClr val="tx1"/>
                </a:solidFill>
              </a:rPr>
              <a:t>2</a:t>
            </a:r>
            <a:endParaRPr lang="en-US" sz="8000" b="1" dirty="0">
              <a:solidFill>
                <a:schemeClr val="tx1"/>
              </a:solidFill>
            </a:endParaRPr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8A834A7E-62CA-4016-944B-1D33046B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53" y="3519905"/>
            <a:ext cx="1898774" cy="1494055"/>
          </a:xfrm>
          <a:prstGeom prst="rect">
            <a:avLst/>
          </a:prstGeom>
        </p:spPr>
      </p:pic>
      <p:sp>
        <p:nvSpPr>
          <p:cNvPr id="12" name="Action Button: Go Forward or Next 1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3A10D9D-B319-41CF-B157-C71D8C33CECD}"/>
              </a:ext>
            </a:extLst>
          </p:cNvPr>
          <p:cNvSpPr/>
          <p:nvPr/>
        </p:nvSpPr>
        <p:spPr>
          <a:xfrm>
            <a:off x="8045157" y="4394738"/>
            <a:ext cx="977690" cy="619222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/>
              <a:t>العودة للقائمة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5509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C94E10-B2A2-4364-99F1-32AD5578F1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68BB7E-4B2C-469E-8C6C-2CA7B390CC99}"/>
              </a:ext>
            </a:extLst>
          </p:cNvPr>
          <p:cNvSpPr/>
          <p:nvPr/>
        </p:nvSpPr>
        <p:spPr>
          <a:xfrm>
            <a:off x="1480670" y="800948"/>
            <a:ext cx="5047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أتذكر دائما :</a:t>
            </a:r>
            <a:endParaRPr lang="ar-AE" sz="40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2B0C5-59E9-46C7-8D7F-18900952A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15" r="48889"/>
          <a:stretch/>
        </p:blipFill>
        <p:spPr>
          <a:xfrm>
            <a:off x="1169581" y="1477926"/>
            <a:ext cx="5358809" cy="3250076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3C69A829-3ECA-4CD8-8E12-F2BD52C91E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84" y="7354"/>
            <a:ext cx="1659245" cy="1940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DC60ED-8DEC-4065-B30F-A43F35996FA2}"/>
              </a:ext>
            </a:extLst>
          </p:cNvPr>
          <p:cNvSpPr txBox="1"/>
          <p:nvPr/>
        </p:nvSpPr>
        <p:spPr>
          <a:xfrm>
            <a:off x="7567337" y="800948"/>
            <a:ext cx="1189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الربط بالحياة 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7" name="Action Button: Go Forward or Next 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6F8BCB5-F2FB-4BE7-ACD0-4CC4D9E803CC}"/>
              </a:ext>
            </a:extLst>
          </p:cNvPr>
          <p:cNvSpPr/>
          <p:nvPr/>
        </p:nvSpPr>
        <p:spPr>
          <a:xfrm>
            <a:off x="8045157" y="4394738"/>
            <a:ext cx="977690" cy="619222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/>
              <a:t>العودة للقائمة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396476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6DDA12-8252-4604-BB2D-C6C8D71455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43134864-A912-4980-BC40-4FB0A93F31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54" y="39190"/>
            <a:ext cx="1624316" cy="1899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1CCF15-EBB9-4911-910D-FA00E5A9B8E9}"/>
              </a:ext>
            </a:extLst>
          </p:cNvPr>
          <p:cNvSpPr txBox="1"/>
          <p:nvPr/>
        </p:nvSpPr>
        <p:spPr>
          <a:xfrm>
            <a:off x="7665511" y="800971"/>
            <a:ext cx="10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ar-AE" sz="2400" b="1" dirty="0">
                <a:solidFill>
                  <a:srgbClr val="0070C0"/>
                </a:solidFill>
                <a:cs typeface="Calibri" panose="020F0502020204030204" pitchFamily="34" charset="0"/>
              </a:rPr>
              <a:t>تقييم ختامي</a:t>
            </a:r>
            <a:endParaRPr lang="en-US" sz="24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8AED844-AC97-40EA-BB3E-3EB3D85DA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826" y="761134"/>
            <a:ext cx="5508126" cy="36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E107C9-0B6B-4FB5-90A2-B3065C85EDE0}"/>
              </a:ext>
            </a:extLst>
          </p:cNvPr>
          <p:cNvSpPr txBox="1"/>
          <p:nvPr/>
        </p:nvSpPr>
        <p:spPr>
          <a:xfrm>
            <a:off x="2802547" y="2222822"/>
            <a:ext cx="35389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ar-AE" sz="3300" b="1" i="0" u="none" strike="noStrike" baseline="0" dirty="0">
                <a:solidFill>
                  <a:srgbClr val="CC0066"/>
                </a:solidFill>
                <a:cs typeface="Calibri" panose="020F0502020204030204" pitchFamily="34" charset="0"/>
              </a:rPr>
              <a:t>اختر رقم البطاقة                           و أجب على السؤال </a:t>
            </a:r>
            <a:endParaRPr lang="en-US" sz="3300" b="1" dirty="0">
              <a:solidFill>
                <a:srgbClr val="CC0066"/>
              </a:solidFill>
              <a:cs typeface="Calibri" panose="020F0502020204030204" pitchFamily="34" charset="0"/>
            </a:endParaRPr>
          </a:p>
        </p:txBody>
      </p:sp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30809A-28F1-4730-BB35-67961D0F9E3C}"/>
              </a:ext>
            </a:extLst>
          </p:cNvPr>
          <p:cNvSpPr/>
          <p:nvPr/>
        </p:nvSpPr>
        <p:spPr>
          <a:xfrm>
            <a:off x="8153597" y="4405938"/>
            <a:ext cx="688377" cy="48675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6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D28067B-2B9E-C44B-A5E3-83913E604858}"/>
              </a:ext>
            </a:extLst>
          </p:cNvPr>
          <p:cNvGrpSpPr/>
          <p:nvPr/>
        </p:nvGrpSpPr>
        <p:grpSpPr>
          <a:xfrm>
            <a:off x="6454738" y="374904"/>
            <a:ext cx="2377440" cy="4526280"/>
            <a:chOff x="8570976" y="524256"/>
            <a:chExt cx="3169920" cy="6035040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912DBEBC-57CA-7F48-91B1-849ECE439140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/>
            </a:p>
          </p:txBody>
        </p:sp>
        <p:sp>
          <p:nvSpPr>
            <p:cNvPr id="8" name="مستطيل مستدير الزوايا 7">
              <a:extLst>
                <a:ext uri="{FF2B5EF4-FFF2-40B4-BE49-F238E27FC236}">
                  <a16:creationId xmlns:a16="http://schemas.microsoft.com/office/drawing/2014/main" id="{2F957DBD-45D5-C145-B33E-0B2D5EA64EFB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/>
            </a:p>
          </p:txBody>
        </p:sp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EAAAFCD3-0CFC-6445-9714-AB2C9346CC44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10" name="مربع نص 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069EE56-500A-6142-8B2F-A2F8ECF5065A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6000" b="1" dirty="0">
                  <a:hlinkClick r:id="rId2" action="ppaction://hlinksldjump"/>
                </a:rPr>
                <a:t>1</a:t>
              </a:r>
              <a:endParaRPr lang="ar-KW" sz="6000" b="1" dirty="0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128E2F2-5C48-C94A-A86F-0EFF7DEF88B6}"/>
              </a:ext>
            </a:extLst>
          </p:cNvPr>
          <p:cNvGrpSpPr/>
          <p:nvPr/>
        </p:nvGrpSpPr>
        <p:grpSpPr>
          <a:xfrm>
            <a:off x="3463380" y="374904"/>
            <a:ext cx="2377440" cy="4526280"/>
            <a:chOff x="8570976" y="524256"/>
            <a:chExt cx="3169920" cy="6035040"/>
          </a:xfrm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1FC2706D-A302-9E42-BB25-284089E5BF0C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/>
            </a:p>
          </p:txBody>
        </p:sp>
        <p:sp>
          <p:nvSpPr>
            <p:cNvPr id="15" name="مستطيل مستدير الزوايا 14">
              <a:extLst>
                <a:ext uri="{FF2B5EF4-FFF2-40B4-BE49-F238E27FC236}">
                  <a16:creationId xmlns:a16="http://schemas.microsoft.com/office/drawing/2014/main" id="{CFF4A1BE-0830-B342-85DB-AE994352F970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19342FA3-9877-B447-9421-EB938931D6C8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17" name="مربع نص 16">
              <a:hlinkClick r:id="" action="ppaction://noaction"/>
              <a:extLst>
                <a:ext uri="{FF2B5EF4-FFF2-40B4-BE49-F238E27FC236}">
                  <a16:creationId xmlns:a16="http://schemas.microsoft.com/office/drawing/2014/main" id="{3CE48D7D-63FF-1747-BB5B-7DD9736B7AE4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6000" b="1" dirty="0">
                  <a:hlinkClick r:id="rId3" action="ppaction://hlinksldjump"/>
                </a:rPr>
                <a:t>2</a:t>
              </a:r>
              <a:endParaRPr lang="ar-KW" sz="6000" b="1" dirty="0"/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C9AD86AD-0321-384B-A6FA-F8FBAEC18EB3}"/>
              </a:ext>
            </a:extLst>
          </p:cNvPr>
          <p:cNvGrpSpPr/>
          <p:nvPr/>
        </p:nvGrpSpPr>
        <p:grpSpPr>
          <a:xfrm>
            <a:off x="499079" y="308610"/>
            <a:ext cx="2377440" cy="4526280"/>
            <a:chOff x="8570976" y="481584"/>
            <a:chExt cx="3169920" cy="6035040"/>
          </a:xfrm>
        </p:grpSpPr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4DAE901B-1A74-8148-9CEB-707DC27E14C1}"/>
                </a:ext>
              </a:extLst>
            </p:cNvPr>
            <p:cNvSpPr/>
            <p:nvPr/>
          </p:nvSpPr>
          <p:spPr>
            <a:xfrm>
              <a:off x="8570976" y="481584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 dirty="0">
                <a:solidFill>
                  <a:srgbClr val="FFFF00"/>
                </a:solidFill>
              </a:endParaRPr>
            </a:p>
          </p:txBody>
        </p:sp>
        <p:sp>
          <p:nvSpPr>
            <p:cNvPr id="20" name="مستطيل مستدير الزوايا 19">
              <a:extLst>
                <a:ext uri="{FF2B5EF4-FFF2-40B4-BE49-F238E27FC236}">
                  <a16:creationId xmlns:a16="http://schemas.microsoft.com/office/drawing/2014/main" id="{33AD0EB1-F7FE-1C46-88BA-3CF9EFEA6CCD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>
                <a:solidFill>
                  <a:srgbClr val="FFFF00"/>
                </a:solidFill>
              </a:endParaRPr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AE25762E-4CA0-3444-90F4-B7EA8E433A91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 sz="4950" b="1" dirty="0">
                <a:solidFill>
                  <a:srgbClr val="FFFF00"/>
                </a:solidFill>
              </a:endParaRPr>
            </a:p>
          </p:txBody>
        </p:sp>
        <p:sp>
          <p:nvSpPr>
            <p:cNvPr id="22" name="مربع نص 21">
              <a:hlinkClick r:id="" action="ppaction://noaction"/>
              <a:extLst>
                <a:ext uri="{FF2B5EF4-FFF2-40B4-BE49-F238E27FC236}">
                  <a16:creationId xmlns:a16="http://schemas.microsoft.com/office/drawing/2014/main" id="{43F9BB6E-67B6-4E41-94B2-7529C95C8DA4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6000" b="1" dirty="0">
                  <a:hlinkClick r:id="rId4" action="ppaction://hlinksldjump"/>
                </a:rPr>
                <a:t>3</a:t>
              </a:r>
              <a:endParaRPr lang="ar-KW" sz="6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68040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755687" y="450779"/>
            <a:ext cx="2377440" cy="452628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/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0" y="2871788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6000" b="1" dirty="0"/>
                <a:t>1</a:t>
              </a:r>
              <a:endParaRPr lang="ar-KW" sz="6000" b="1" dirty="0"/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C4FF655E-8157-D045-AE8A-B1D1422E6E12}"/>
              </a:ext>
            </a:extLst>
          </p:cNvPr>
          <p:cNvSpPr/>
          <p:nvPr/>
        </p:nvSpPr>
        <p:spPr>
          <a:xfrm>
            <a:off x="3767328" y="475488"/>
            <a:ext cx="4713912" cy="2096262"/>
          </a:xfrm>
          <a:prstGeom prst="roundRect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ar-AE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أذكر معنى</a:t>
            </a:r>
          </a:p>
          <a:p>
            <a:pPr algn="ctr"/>
            <a:r>
              <a:rPr lang="ar-AE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الله واحد </a:t>
            </a:r>
            <a:r>
              <a:rPr lang="ar-AE" sz="3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لاشريك</a:t>
            </a:r>
            <a:r>
              <a:rPr lang="ar-AE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له</a:t>
            </a:r>
            <a:endParaRPr lang="ar-KW" sz="3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شكل بيضاوي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E34522A-903E-144E-915A-7168E3B69AED}"/>
              </a:ext>
            </a:extLst>
          </p:cNvPr>
          <p:cNvSpPr/>
          <p:nvPr/>
        </p:nvSpPr>
        <p:spPr>
          <a:xfrm>
            <a:off x="7927848" y="4072527"/>
            <a:ext cx="1019556" cy="947529"/>
          </a:xfrm>
          <a:prstGeom prst="ellipse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ar-KW" sz="2100" b="1" dirty="0">
                <a:solidFill>
                  <a:schemeClr val="tx1"/>
                </a:solidFill>
                <a:hlinkClick r:id="rId2" action="ppaction://hlinksldjump"/>
              </a:rPr>
              <a:t>البداية</a:t>
            </a:r>
            <a:endParaRPr lang="ar-KW" sz="2100" b="1" dirty="0">
              <a:solidFill>
                <a:schemeClr val="tx1"/>
              </a:solidFill>
            </a:endParaRPr>
          </a:p>
        </p:txBody>
      </p:sp>
      <p:pic>
        <p:nvPicPr>
          <p:cNvPr id="14" name="Picture 2" descr="C:\Users\User\Videos\تحضير\قرص قابل للنقل\]]].jpg">
            <a:extLst>
              <a:ext uri="{FF2B5EF4-FFF2-40B4-BE49-F238E27FC236}">
                <a16:creationId xmlns:a16="http://schemas.microsoft.com/office/drawing/2014/main" id="{12DB1CD0-9330-4EEF-84AE-B031786C20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" b="100000" l="18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62" y="2944086"/>
            <a:ext cx="1766219" cy="219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283464" y="473202"/>
            <a:ext cx="2377440" cy="452628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/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6" name="مربع نص 5">
              <a:hlinkClick r:id="" action="ppaction://noaction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4" y="2759012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6000" b="1" dirty="0"/>
                <a:t>2</a:t>
              </a:r>
              <a:endParaRPr lang="ar-KW" sz="6000" b="1" dirty="0"/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3714E215-DA5F-5041-9031-2BC3B9E0E9F5}"/>
              </a:ext>
            </a:extLst>
          </p:cNvPr>
          <p:cNvSpPr/>
          <p:nvPr/>
        </p:nvSpPr>
        <p:spPr>
          <a:xfrm>
            <a:off x="3767328" y="475488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ar-AE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سورة الإخلاص مكية أم مدنية؟</a:t>
            </a:r>
            <a:endParaRPr lang="ar-KW" sz="3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شكل بيضاوي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4CF3E90-0A38-C949-8F8B-EED56A2F5FA7}"/>
              </a:ext>
            </a:extLst>
          </p:cNvPr>
          <p:cNvSpPr/>
          <p:nvPr/>
        </p:nvSpPr>
        <p:spPr>
          <a:xfrm>
            <a:off x="7927848" y="4072527"/>
            <a:ext cx="1019556" cy="947529"/>
          </a:xfrm>
          <a:prstGeom prst="ellipse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ar-KW" sz="2100" b="1" dirty="0">
                <a:solidFill>
                  <a:schemeClr val="tx1"/>
                </a:solidFill>
                <a:hlinkClick r:id="rId2" action="ppaction://hlinksldjump"/>
              </a:rPr>
              <a:t>البداية</a:t>
            </a:r>
            <a:endParaRPr lang="ar-KW" sz="2100" b="1" dirty="0">
              <a:solidFill>
                <a:schemeClr val="tx1"/>
              </a:solidFill>
            </a:endParaRPr>
          </a:p>
        </p:txBody>
      </p:sp>
      <p:pic>
        <p:nvPicPr>
          <p:cNvPr id="14" name="Picture 2" descr="C:\Users\User\Videos\تحضير\قرص قابل للنقل\]]].jpg">
            <a:extLst>
              <a:ext uri="{FF2B5EF4-FFF2-40B4-BE49-F238E27FC236}">
                <a16:creationId xmlns:a16="http://schemas.microsoft.com/office/drawing/2014/main" id="{10CD7C57-1F2F-4EC1-9998-FB96BD46A9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" b="100000" l="18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629" y="2944086"/>
            <a:ext cx="1766219" cy="219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453734" y="461772"/>
            <a:ext cx="2377440" cy="452628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>
                <a:solidFill>
                  <a:srgbClr val="FFFF00"/>
                </a:solidFill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ar-KW" sz="495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مربع نص 5">
              <a:hlinkClick r:id="" action="ppaction://noaction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3" y="3005900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685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0287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6000" b="1" dirty="0"/>
                <a:t>3</a:t>
              </a:r>
              <a:endParaRPr lang="ar-KW" sz="6000" b="1" dirty="0"/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DA905C63-A567-AB45-BAAD-C8AE7DF1156D}"/>
              </a:ext>
            </a:extLst>
          </p:cNvPr>
          <p:cNvSpPr/>
          <p:nvPr/>
        </p:nvSpPr>
        <p:spPr>
          <a:xfrm>
            <a:off x="3767328" y="475488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ar-AE" sz="3300" dirty="0">
                <a:cs typeface="Calibri" panose="020F0502020204030204" pitchFamily="34" charset="0"/>
              </a:rPr>
              <a:t>لمن يتوجه المسلم بالدعاء؟</a:t>
            </a:r>
            <a:endParaRPr lang="ar-KW" sz="3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شكل بيضاوي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AA22A9D-E06E-2744-88A4-97DAC5E5E285}"/>
              </a:ext>
            </a:extLst>
          </p:cNvPr>
          <p:cNvSpPr/>
          <p:nvPr/>
        </p:nvSpPr>
        <p:spPr>
          <a:xfrm>
            <a:off x="7927848" y="4072527"/>
            <a:ext cx="1019556" cy="947529"/>
          </a:xfrm>
          <a:prstGeom prst="ellipse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ar-KW" sz="2100" b="1" dirty="0">
                <a:solidFill>
                  <a:schemeClr val="tx1"/>
                </a:solidFill>
                <a:hlinkClick r:id="rId2" action="ppaction://hlinksldjump"/>
              </a:rPr>
              <a:t>البداية</a:t>
            </a:r>
            <a:endParaRPr lang="ar-KW" sz="2100" b="1" dirty="0">
              <a:solidFill>
                <a:schemeClr val="tx1"/>
              </a:solidFill>
            </a:endParaRPr>
          </a:p>
        </p:txBody>
      </p:sp>
      <p:pic>
        <p:nvPicPr>
          <p:cNvPr id="14" name="Picture 2" descr="C:\Users\User\Videos\تحضير\قرص قابل للنقل\]]].jpg">
            <a:extLst>
              <a:ext uri="{FF2B5EF4-FFF2-40B4-BE49-F238E27FC236}">
                <a16:creationId xmlns:a16="http://schemas.microsoft.com/office/drawing/2014/main" id="{CD2CD29E-66B2-4712-80CF-B22A97674F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" b="100000" l="18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629" y="2927943"/>
            <a:ext cx="1766219" cy="219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00FFA6-4999-4DA1-B97F-3D2EDBC955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4E92E-3076-45CC-8D56-94525298D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70" y="479008"/>
            <a:ext cx="2179712" cy="263633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2F95301-EADD-44A3-A0DC-695661FD2A38}"/>
              </a:ext>
            </a:extLst>
          </p:cNvPr>
          <p:cNvGrpSpPr/>
          <p:nvPr/>
        </p:nvGrpSpPr>
        <p:grpSpPr>
          <a:xfrm>
            <a:off x="1211865" y="1694080"/>
            <a:ext cx="6211134" cy="2616535"/>
            <a:chOff x="2406656" y="2178139"/>
            <a:chExt cx="6211134" cy="261653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33E75A7-230C-4EAE-A626-E6DA4D8158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08" t="11001" r="2376" b="49148"/>
            <a:stretch/>
          </p:blipFill>
          <p:spPr bwMode="auto">
            <a:xfrm rot="1516116">
              <a:off x="5684696" y="2419151"/>
              <a:ext cx="2933094" cy="2375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E4E6F1F-0428-489F-BDB6-592F0838F5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08" t="11001" r="2376" b="49148"/>
            <a:stretch/>
          </p:blipFill>
          <p:spPr bwMode="auto">
            <a:xfrm rot="1432114">
              <a:off x="2687930" y="2429676"/>
              <a:ext cx="2802497" cy="2269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39CEE8-AB89-4358-AE9C-C2D1C6BC1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656" y="2178139"/>
              <a:ext cx="6074666" cy="20052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BEB364-4CA0-451F-8910-9B4F7460DFDC}"/>
              </a:ext>
            </a:extLst>
          </p:cNvPr>
          <p:cNvSpPr txBox="1"/>
          <p:nvPr/>
        </p:nvSpPr>
        <p:spPr>
          <a:xfrm>
            <a:off x="3255456" y="830174"/>
            <a:ext cx="20473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60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(AH) Manal Black" pitchFamily="2" charset="-78"/>
              </a:rPr>
              <a:t>الروتين</a:t>
            </a:r>
            <a:endParaRPr lang="en-GB" sz="6000" b="1" dirty="0">
              <a:solidFill>
                <a:schemeClr val="accent1">
                  <a:lumMod val="75000"/>
                </a:schemeClr>
              </a:solidFill>
              <a:latin typeface="Arabic Typesetting" panose="03020402040406030203" pitchFamily="66" charset="-78"/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40FA6B-5E15-4DCC-A195-914606078232}"/>
              </a:ext>
            </a:extLst>
          </p:cNvPr>
          <p:cNvSpPr txBox="1"/>
          <p:nvPr/>
        </p:nvSpPr>
        <p:spPr>
          <a:xfrm rot="1350159">
            <a:off x="5424400" y="2704531"/>
            <a:ext cx="13356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AE" sz="6600" b="1" dirty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التلاوة</a:t>
            </a:r>
            <a:endParaRPr lang="en-GB" sz="6600" b="1" dirty="0">
              <a:solidFill>
                <a:schemeClr val="accent6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0B0C6C-E7E3-4AEA-B214-62A46C55B1B0}"/>
              </a:ext>
            </a:extLst>
          </p:cNvPr>
          <p:cNvSpPr txBox="1"/>
          <p:nvPr/>
        </p:nvSpPr>
        <p:spPr>
          <a:xfrm rot="1443688">
            <a:off x="2108433" y="2167551"/>
            <a:ext cx="15396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جدار الكلمات</a:t>
            </a:r>
            <a:endParaRPr lang="en-GB" sz="6000" b="1" dirty="0">
              <a:solidFill>
                <a:schemeClr val="accent6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3DAB194-81D3-4AF9-A72A-66B6C33B7AE3}"/>
              </a:ext>
            </a:extLst>
          </p:cNvPr>
          <p:cNvSpPr/>
          <p:nvPr/>
        </p:nvSpPr>
        <p:spPr>
          <a:xfrm>
            <a:off x="8057388" y="4291040"/>
            <a:ext cx="770991" cy="5319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 dirty="0"/>
              <a:t>التالي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72866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00FFA6-4999-4DA1-B97F-3D2EDBC955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13" name="Picture 2" descr="Index of /images/i-147">
            <a:extLst>
              <a:ext uri="{FF2B5EF4-FFF2-40B4-BE49-F238E27FC236}">
                <a16:creationId xmlns:a16="http://schemas.microsoft.com/office/drawing/2014/main" id="{ABAEF7E9-E809-4EA4-A4C0-CADBA2280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30" y="6630"/>
            <a:ext cx="1052623" cy="128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D4C0BC-C4EC-4EFD-A7B2-98085E141446}"/>
              </a:ext>
            </a:extLst>
          </p:cNvPr>
          <p:cNvSpPr txBox="1"/>
          <p:nvPr/>
        </p:nvSpPr>
        <p:spPr>
          <a:xfrm>
            <a:off x="2173162" y="2975798"/>
            <a:ext cx="5275218" cy="175432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BA1654"/>
                </a:solidFill>
                <a:cs typeface="(AH) Manal Black" pitchFamily="2" charset="-78"/>
              </a:rPr>
              <a:t>أتلو ما أحفظ من سورة الفاتحة </a:t>
            </a:r>
            <a:endParaRPr lang="en-US" sz="5400" b="1" dirty="0">
              <a:solidFill>
                <a:srgbClr val="BA1654"/>
              </a:solidFill>
              <a:cs typeface="(AH) Manal Black" pitchFamily="2" charset="-78"/>
            </a:endParaRPr>
          </a:p>
        </p:txBody>
      </p:sp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ADB2610E-9167-4191-9923-64BCCE196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897285"/>
              </p:ext>
            </p:extLst>
          </p:nvPr>
        </p:nvGraphicFramePr>
        <p:xfrm>
          <a:off x="863730" y="1221297"/>
          <a:ext cx="8127999" cy="1280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17112158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8978267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31871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أخطاء في الحفظ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حفظ مع أخطاء في الحركات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>
                          <a:solidFill>
                            <a:schemeClr val="tx1"/>
                          </a:solidFill>
                        </a:rPr>
                        <a:t>حفظ متمكن مع الحركات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30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1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 2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dirty="0"/>
                        <a:t>الدرجة 3 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12920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A2142ED-622F-4E8A-AF01-146C2E1A659E}"/>
              </a:ext>
            </a:extLst>
          </p:cNvPr>
          <p:cNvSpPr txBox="1"/>
          <p:nvPr/>
        </p:nvSpPr>
        <p:spPr>
          <a:xfrm>
            <a:off x="3810372" y="399979"/>
            <a:ext cx="3157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u="sng" dirty="0">
                <a:solidFill>
                  <a:srgbClr val="BA1654"/>
                </a:solidFill>
              </a:rPr>
              <a:t>تقييم الأقران</a:t>
            </a:r>
            <a:endParaRPr lang="en-US" sz="4000" b="1" u="sng" dirty="0">
              <a:solidFill>
                <a:srgbClr val="BA1654"/>
              </a:solidFill>
            </a:endParaRPr>
          </a:p>
        </p:txBody>
      </p:sp>
      <p:sp>
        <p:nvSpPr>
          <p:cNvPr id="5" name="Action Button: Go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F6BD191-879E-4462-ADCF-0A6FB54EEF09}"/>
              </a:ext>
            </a:extLst>
          </p:cNvPr>
          <p:cNvSpPr/>
          <p:nvPr/>
        </p:nvSpPr>
        <p:spPr>
          <a:xfrm>
            <a:off x="8094791" y="4462703"/>
            <a:ext cx="815293" cy="50004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 dirty="0"/>
              <a:t>التالي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743310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43">
            <a:extLst>
              <a:ext uri="{FF2B5EF4-FFF2-40B4-BE49-F238E27FC236}">
                <a16:creationId xmlns:a16="http://schemas.microsoft.com/office/drawing/2014/main" id="{E8D5250E-D015-41F6-BC5F-DDE67B129EF1}"/>
              </a:ext>
            </a:extLst>
          </p:cNvPr>
          <p:cNvSpPr/>
          <p:nvPr/>
        </p:nvSpPr>
        <p:spPr>
          <a:xfrm>
            <a:off x="1500337" y="1842565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2400" b="1" dirty="0">
              <a:solidFill>
                <a:schemeClr val="tx1"/>
              </a:solidFill>
            </a:endParaRPr>
          </a:p>
          <a:p>
            <a:pPr algn="ctr"/>
            <a:r>
              <a:rPr lang="ar-AE" sz="4800" b="1" dirty="0">
                <a:solidFill>
                  <a:schemeClr val="tx1"/>
                </a:solidFill>
              </a:rPr>
              <a:t>أبي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43">
            <a:extLst>
              <a:ext uri="{FF2B5EF4-FFF2-40B4-BE49-F238E27FC236}">
                <a16:creationId xmlns:a16="http://schemas.microsoft.com/office/drawing/2014/main" id="{C8E2CE7A-8F18-4700-AABA-3A0145839428}"/>
              </a:ext>
            </a:extLst>
          </p:cNvPr>
          <p:cNvSpPr/>
          <p:nvPr/>
        </p:nvSpPr>
        <p:spPr>
          <a:xfrm>
            <a:off x="5898836" y="1794267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2400" b="1" dirty="0">
              <a:solidFill>
                <a:schemeClr val="tx1"/>
              </a:solidFill>
            </a:endParaRPr>
          </a:p>
          <a:p>
            <a:pPr algn="ctr"/>
            <a:r>
              <a:rPr lang="ar-AE" sz="4800" b="1" dirty="0">
                <a:solidFill>
                  <a:schemeClr val="tx1"/>
                </a:solidFill>
              </a:rPr>
              <a:t>أذْهَبُ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43">
            <a:extLst>
              <a:ext uri="{FF2B5EF4-FFF2-40B4-BE49-F238E27FC236}">
                <a16:creationId xmlns:a16="http://schemas.microsoft.com/office/drawing/2014/main" id="{7E69BE60-D580-44EC-B2E7-17F02E733D11}"/>
              </a:ext>
            </a:extLst>
          </p:cNvPr>
          <p:cNvSpPr/>
          <p:nvPr/>
        </p:nvSpPr>
        <p:spPr>
          <a:xfrm>
            <a:off x="3854602" y="3459295"/>
            <a:ext cx="2204423" cy="151197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2800" b="1" dirty="0">
              <a:solidFill>
                <a:schemeClr val="tx1"/>
              </a:solidFill>
            </a:endParaRPr>
          </a:p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مَعَ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3DE1B7-1C47-46CD-89CC-68D0C8A571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3" name="Picture 2" descr="A picture containing holding, skiing, clock&#10;&#10;Description automatically generated">
            <a:extLst>
              <a:ext uri="{FF2B5EF4-FFF2-40B4-BE49-F238E27FC236}">
                <a16:creationId xmlns:a16="http://schemas.microsoft.com/office/drawing/2014/main" id="{147C001C-6771-4CE1-A39F-6EAF3A1BA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07" b="91054" l="9744" r="89776">
                        <a14:foregroundMark x1="47444" y1="8466" x2="47444" y2="8466"/>
                        <a14:foregroundMark x1="37220" y1="89617" x2="37220" y2="89617"/>
                        <a14:foregroundMark x1="38019" y1="91054" x2="38019" y2="91054"/>
                        <a14:foregroundMark x1="51917" y1="86741" x2="51917" y2="86741"/>
                        <a14:foregroundMark x1="50479" y1="86741" x2="51917" y2="88179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4" y="127279"/>
            <a:ext cx="1797606" cy="17671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404344-D938-4FC9-980D-9779CA2E358D}"/>
              </a:ext>
            </a:extLst>
          </p:cNvPr>
          <p:cNvSpPr/>
          <p:nvPr/>
        </p:nvSpPr>
        <p:spPr>
          <a:xfrm>
            <a:off x="1793365" y="985473"/>
            <a:ext cx="5557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جدار الكلمات نقرأ معا</a:t>
            </a: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D9CF9EA1-C702-4ECE-B19B-7BB648D0664E}"/>
              </a:ext>
            </a:extLst>
          </p:cNvPr>
          <p:cNvSpPr/>
          <p:nvPr/>
        </p:nvSpPr>
        <p:spPr>
          <a:xfrm>
            <a:off x="5912824" y="1773477"/>
            <a:ext cx="2204423" cy="1553554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000" b="1" dirty="0">
                <a:solidFill>
                  <a:schemeClr val="tx1"/>
                </a:solidFill>
              </a:rPr>
              <a:t>1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98429111-31D8-4D03-8884-82E4EE96259A}"/>
              </a:ext>
            </a:extLst>
          </p:cNvPr>
          <p:cNvSpPr/>
          <p:nvPr/>
        </p:nvSpPr>
        <p:spPr>
          <a:xfrm>
            <a:off x="3868590" y="3436709"/>
            <a:ext cx="2204423" cy="1553554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000" b="1" dirty="0">
                <a:solidFill>
                  <a:schemeClr val="tx1"/>
                </a:solidFill>
              </a:rPr>
              <a:t>2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17">
            <a:extLst>
              <a:ext uri="{FF2B5EF4-FFF2-40B4-BE49-F238E27FC236}">
                <a16:creationId xmlns:a16="http://schemas.microsoft.com/office/drawing/2014/main" id="{96F7DE8D-FA86-447E-8036-27CD568D2099}"/>
              </a:ext>
            </a:extLst>
          </p:cNvPr>
          <p:cNvSpPr/>
          <p:nvPr/>
        </p:nvSpPr>
        <p:spPr>
          <a:xfrm>
            <a:off x="1495164" y="1802830"/>
            <a:ext cx="2204423" cy="1553554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8000" b="1" dirty="0">
                <a:solidFill>
                  <a:schemeClr val="tx1"/>
                </a:solidFill>
              </a:rPr>
              <a:t>3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3CE207-51BE-4840-AD7B-76DBDFD55F4E}"/>
              </a:ext>
            </a:extLst>
          </p:cNvPr>
          <p:cNvSpPr txBox="1"/>
          <p:nvPr/>
        </p:nvSpPr>
        <p:spPr>
          <a:xfrm>
            <a:off x="5429329" y="291468"/>
            <a:ext cx="596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u="sng" dirty="0">
                <a:solidFill>
                  <a:schemeClr val="accent1"/>
                </a:solidFill>
                <a:cs typeface="(AH) Manal Black" pitchFamily="2" charset="-78"/>
              </a:rPr>
              <a:t>ربط باللغة العربية  :</a:t>
            </a:r>
            <a:endParaRPr lang="en-US" sz="3600" b="1" u="sng" dirty="0">
              <a:solidFill>
                <a:schemeClr val="accent1"/>
              </a:solidFill>
              <a:cs typeface="(AH) Manal Black" pitchFamily="2" charset="-78"/>
            </a:endParaRPr>
          </a:p>
        </p:txBody>
      </p:sp>
      <p:sp>
        <p:nvSpPr>
          <p:cNvPr id="12" name="Action Button: Go Forward or Next 1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ECB1A82-9E3D-48E6-B782-4C4CF5531D1D}"/>
              </a:ext>
            </a:extLst>
          </p:cNvPr>
          <p:cNvSpPr/>
          <p:nvPr/>
        </p:nvSpPr>
        <p:spPr>
          <a:xfrm>
            <a:off x="7783034" y="4162710"/>
            <a:ext cx="1045346" cy="698904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/>
              <a:t>العودة للقائمة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296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9" grpId="1" animBg="1"/>
      <p:bldP spid="10" grpId="0" animBg="1"/>
      <p:bldP spid="10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E20AE0-B342-4C3D-A90A-F991943EAF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8B6B0C21-CD09-4CB5-81D2-9911B03A47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59" y="0"/>
            <a:ext cx="1290563" cy="1509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CE3D8-774F-4F44-AA64-F1A10E51C990}"/>
              </a:ext>
            </a:extLst>
          </p:cNvPr>
          <p:cNvSpPr txBox="1"/>
          <p:nvPr/>
        </p:nvSpPr>
        <p:spPr>
          <a:xfrm>
            <a:off x="8021347" y="607839"/>
            <a:ext cx="144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  <a:cs typeface="Akhbar MT" pitchFamily="2" charset="-78"/>
              </a:rPr>
              <a:t>التهيئة</a:t>
            </a:r>
            <a:endParaRPr lang="en-US" sz="3200" b="1" dirty="0">
              <a:solidFill>
                <a:srgbClr val="0070C0"/>
              </a:solidFill>
              <a:cs typeface="Akhbar MT" pitchFamily="2" charset="-78"/>
            </a:endParaRPr>
          </a:p>
        </p:txBody>
      </p:sp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0473668-6A7D-4A33-A750-A5EAE9DA615D}"/>
              </a:ext>
            </a:extLst>
          </p:cNvPr>
          <p:cNvSpPr/>
          <p:nvPr/>
        </p:nvSpPr>
        <p:spPr>
          <a:xfrm>
            <a:off x="8112642" y="4221126"/>
            <a:ext cx="794006" cy="55416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A1EAB-5266-44F1-96CF-403CEAE53849}"/>
              </a:ext>
            </a:extLst>
          </p:cNvPr>
          <p:cNvSpPr/>
          <p:nvPr/>
        </p:nvSpPr>
        <p:spPr>
          <a:xfrm>
            <a:off x="6607496" y="2094461"/>
            <a:ext cx="1382233" cy="167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 descr="تطبيق ورشه مفاتيح التفكير في الروضة 19 لمستوى اول - YouTube">
            <a:extLst>
              <a:ext uri="{FF2B5EF4-FFF2-40B4-BE49-F238E27FC236}">
                <a16:creationId xmlns:a16="http://schemas.microsoft.com/office/drawing/2014/main" id="{E4CF8111-658A-4BCE-9735-3C3AE3DCC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21041" r="4225" b="12942"/>
          <a:stretch/>
        </p:blipFill>
        <p:spPr bwMode="auto">
          <a:xfrm>
            <a:off x="6822998" y="2676733"/>
            <a:ext cx="2333461" cy="135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90003AB-FD4A-4D95-AC22-534DE62F6FB7}"/>
              </a:ext>
            </a:extLst>
          </p:cNvPr>
          <p:cNvSpPr/>
          <p:nvPr/>
        </p:nvSpPr>
        <p:spPr>
          <a:xfrm>
            <a:off x="6973031" y="3318812"/>
            <a:ext cx="1382233" cy="167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7A8757-B69D-4AF9-9E2A-607C4F05C0AA}"/>
              </a:ext>
            </a:extLst>
          </p:cNvPr>
          <p:cNvSpPr txBox="1"/>
          <p:nvPr/>
        </p:nvSpPr>
        <p:spPr>
          <a:xfrm>
            <a:off x="7113428" y="3210537"/>
            <a:ext cx="1129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00" dirty="0">
                <a:latin typeface="Calibri" panose="020F0502020204030204" pitchFamily="34" charset="0"/>
                <a:cs typeface="Calibri" panose="020F0502020204030204" pitchFamily="34" charset="0"/>
              </a:rPr>
              <a:t>مفتاح التوقع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5206C0-7576-47C2-B2D1-78D91C15B3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703" t="16977"/>
          <a:stretch/>
        </p:blipFill>
        <p:spPr>
          <a:xfrm>
            <a:off x="1028675" y="1284762"/>
            <a:ext cx="4837955" cy="32001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084327-B2B0-4EB0-A433-C2FD519AA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44" b="82112"/>
          <a:stretch/>
        </p:blipFill>
        <p:spPr>
          <a:xfrm>
            <a:off x="5223581" y="1117659"/>
            <a:ext cx="2454459" cy="650242"/>
          </a:xfrm>
          <a:prstGeom prst="rect">
            <a:avLst/>
          </a:prstGeom>
        </p:spPr>
      </p:pic>
      <p:pic>
        <p:nvPicPr>
          <p:cNvPr id="26" name="Picture 2" descr="المكبرة, الطفل, اليد png">
            <a:extLst>
              <a:ext uri="{FF2B5EF4-FFF2-40B4-BE49-F238E27FC236}">
                <a16:creationId xmlns:a16="http://schemas.microsoft.com/office/drawing/2014/main" id="{5F2CBF27-EF00-4D76-8BEE-82E24590D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5951" y="3355822"/>
            <a:ext cx="929717" cy="15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101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E20AE0-B342-4C3D-A90A-F991943EAF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8B6B0C21-CD09-4CB5-81D2-9911B03A47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59" y="0"/>
            <a:ext cx="1290563" cy="1509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CE3D8-774F-4F44-AA64-F1A10E51C990}"/>
              </a:ext>
            </a:extLst>
          </p:cNvPr>
          <p:cNvSpPr txBox="1"/>
          <p:nvPr/>
        </p:nvSpPr>
        <p:spPr>
          <a:xfrm>
            <a:off x="8021347" y="607839"/>
            <a:ext cx="144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  <a:cs typeface="Akhbar MT" pitchFamily="2" charset="-78"/>
              </a:rPr>
              <a:t>التهيئة</a:t>
            </a:r>
            <a:endParaRPr lang="en-US" sz="3200" b="1" dirty="0">
              <a:solidFill>
                <a:srgbClr val="0070C0"/>
              </a:solidFill>
              <a:cs typeface="Akhbar MT" pitchFamily="2" charset="-78"/>
            </a:endParaRPr>
          </a:p>
        </p:txBody>
      </p:sp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0473668-6A7D-4A33-A750-A5EAE9DA615D}"/>
              </a:ext>
            </a:extLst>
          </p:cNvPr>
          <p:cNvSpPr/>
          <p:nvPr/>
        </p:nvSpPr>
        <p:spPr>
          <a:xfrm>
            <a:off x="8112642" y="4221126"/>
            <a:ext cx="794006" cy="55416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FA9F1-2203-438D-BC63-EA3B3AB49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44" b="82112"/>
          <a:stretch/>
        </p:blipFill>
        <p:spPr>
          <a:xfrm>
            <a:off x="6060416" y="2870853"/>
            <a:ext cx="2052226" cy="543681"/>
          </a:xfrm>
          <a:prstGeom prst="rect">
            <a:avLst/>
          </a:prstGeom>
        </p:spPr>
      </p:pic>
      <p:pic>
        <p:nvPicPr>
          <p:cNvPr id="10" name="Picture 2" descr="المكبرة, الطفل, اليد png">
            <a:extLst>
              <a:ext uri="{FF2B5EF4-FFF2-40B4-BE49-F238E27FC236}">
                <a16:creationId xmlns:a16="http://schemas.microsoft.com/office/drawing/2014/main" id="{1DA8B912-8B4F-4DB4-A9EA-1998BC0A9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89729" y="2927369"/>
            <a:ext cx="710885" cy="115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تطبيق ورشه مفاتيح التفكير في الروضة 19 لمستوى اول - YouTube">
            <a:extLst>
              <a:ext uri="{FF2B5EF4-FFF2-40B4-BE49-F238E27FC236}">
                <a16:creationId xmlns:a16="http://schemas.microsoft.com/office/drawing/2014/main" id="{AB89CD10-B3BD-40CB-9417-E4B86AC20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21041" r="4225" b="12942"/>
          <a:stretch/>
        </p:blipFill>
        <p:spPr bwMode="auto">
          <a:xfrm>
            <a:off x="6268954" y="1509311"/>
            <a:ext cx="2620827" cy="12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6A1EAB-5266-44F1-96CF-403CEAE53849}"/>
              </a:ext>
            </a:extLst>
          </p:cNvPr>
          <p:cNvSpPr/>
          <p:nvPr/>
        </p:nvSpPr>
        <p:spPr>
          <a:xfrm>
            <a:off x="6607496" y="2094461"/>
            <a:ext cx="1382233" cy="167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8BE9C6-21AA-48B2-9BB4-E72E655D7B55}"/>
              </a:ext>
            </a:extLst>
          </p:cNvPr>
          <p:cNvSpPr txBox="1"/>
          <p:nvPr/>
        </p:nvSpPr>
        <p:spPr>
          <a:xfrm>
            <a:off x="6381652" y="1548835"/>
            <a:ext cx="1224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600" b="1" dirty="0">
                <a:latin typeface="Calibri" panose="020F0502020204030204" pitchFamily="34" charset="0"/>
                <a:cs typeface="Calibri" panose="020F0502020204030204" pitchFamily="34" charset="0"/>
              </a:rPr>
              <a:t>مفتاح الصورة 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307BB5-1541-4569-ACB7-B84BB1AB0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8" r="60110"/>
          <a:stretch/>
        </p:blipFill>
        <p:spPr>
          <a:xfrm>
            <a:off x="998802" y="607839"/>
            <a:ext cx="4876800" cy="429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5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6B9F2E-6AD0-4152-92D2-C205CAE473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5A166DE6-C9A6-4061-8D39-C4A429384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23" y="127279"/>
            <a:ext cx="5911703" cy="507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1FC35-C034-4607-BE38-13D6B0D21AFB}"/>
              </a:ext>
            </a:extLst>
          </p:cNvPr>
          <p:cNvSpPr txBox="1"/>
          <p:nvPr/>
        </p:nvSpPr>
        <p:spPr>
          <a:xfrm>
            <a:off x="2743200" y="2066098"/>
            <a:ext cx="3111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C00000"/>
                </a:solidFill>
                <a:cs typeface="Calibri" panose="020F0502020204030204" pitchFamily="34" charset="0"/>
              </a:rPr>
              <a:t>ما هو عنوان درسنا لهذا اليوم ؟؟</a:t>
            </a:r>
            <a:endParaRPr lang="en-US" sz="36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5" name="Action Button: Go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628A1F9-3AB0-4F67-88B5-4BF6857AB295}"/>
              </a:ext>
            </a:extLst>
          </p:cNvPr>
          <p:cNvSpPr/>
          <p:nvPr/>
        </p:nvSpPr>
        <p:spPr>
          <a:xfrm>
            <a:off x="8112642" y="4221126"/>
            <a:ext cx="794006" cy="55416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69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D6F14-C48D-4772-A903-02D2A48B0A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30C71E96-2FB1-4E27-A9AE-5C1B0F759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23" y="127279"/>
            <a:ext cx="5911703" cy="507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E6F8B5-BAF3-4C76-BA67-E575BEC3FE9C}"/>
              </a:ext>
            </a:extLst>
          </p:cNvPr>
          <p:cNvSpPr txBox="1"/>
          <p:nvPr/>
        </p:nvSpPr>
        <p:spPr>
          <a:xfrm>
            <a:off x="2413590" y="2248584"/>
            <a:ext cx="354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C00000"/>
                </a:solidFill>
                <a:cs typeface="Calibri" panose="020F0502020204030204" pitchFamily="34" charset="0"/>
              </a:rPr>
              <a:t>سورة الإخلاص</a:t>
            </a:r>
            <a:endParaRPr lang="en-US" sz="36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5" name="Action Button: Go Forward or Next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088F036-829C-40B7-8355-795F3D2C368C}"/>
              </a:ext>
            </a:extLst>
          </p:cNvPr>
          <p:cNvSpPr/>
          <p:nvPr/>
        </p:nvSpPr>
        <p:spPr>
          <a:xfrm>
            <a:off x="7857461" y="4279302"/>
            <a:ext cx="977690" cy="619222"/>
          </a:xfrm>
          <a:prstGeom prst="actionButtonForwardNex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/>
              <a:t>العودة للقائمة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54437159"/>
      </p:ext>
    </p:extLst>
  </p:cSld>
  <p:clrMapOvr>
    <a:masterClrMapping/>
  </p:clrMapOvr>
</p:sld>
</file>

<file path=ppt/theme/theme1.xml><?xml version="1.0" encoding="utf-8"?>
<a:theme xmlns:a="http://schemas.openxmlformats.org/drawingml/2006/main" name="Teaching to Respect Infographics by Slidesgo">
  <a:themeElements>
    <a:clrScheme name="Simple Light">
      <a:dk1>
        <a:srgbClr val="000000"/>
      </a:dk1>
      <a:lt1>
        <a:srgbClr val="FFFFFF"/>
      </a:lt1>
      <a:dk2>
        <a:srgbClr val="4C2D2D"/>
      </a:dk2>
      <a:lt2>
        <a:srgbClr val="66BCAC"/>
      </a:lt2>
      <a:accent1>
        <a:srgbClr val="FD594F"/>
      </a:accent1>
      <a:accent2>
        <a:srgbClr val="FF9400"/>
      </a:accent2>
      <a:accent3>
        <a:srgbClr val="FEA8A8"/>
      </a:accent3>
      <a:accent4>
        <a:srgbClr val="E17956"/>
      </a:accent4>
      <a:accent5>
        <a:srgbClr val="FF887C"/>
      </a:accent5>
      <a:accent6>
        <a:srgbClr val="EFEFE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y template">
  <a:themeElements>
    <a:clrScheme name="Custom 347">
      <a:dk1>
        <a:srgbClr val="21355A"/>
      </a:dk1>
      <a:lt1>
        <a:srgbClr val="FFFFFF"/>
      </a:lt1>
      <a:dk2>
        <a:srgbClr val="59BB00"/>
      </a:dk2>
      <a:lt2>
        <a:srgbClr val="00BABE"/>
      </a:lt2>
      <a:accent1>
        <a:srgbClr val="3AA0FF"/>
      </a:accent1>
      <a:accent2>
        <a:srgbClr val="3924BB"/>
      </a:accent2>
      <a:accent3>
        <a:srgbClr val="D63ED1"/>
      </a:accent3>
      <a:accent4>
        <a:srgbClr val="FF0000"/>
      </a:accent4>
      <a:accent5>
        <a:srgbClr val="FF8200"/>
      </a:accent5>
      <a:accent6>
        <a:srgbClr val="FFCC00"/>
      </a:accent6>
      <a:hlink>
        <a:srgbClr val="1C7AD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429</Words>
  <Application>Microsoft Office PowerPoint</Application>
  <PresentationFormat>On-screen Show (16:9)</PresentationFormat>
  <Paragraphs>152</Paragraphs>
  <Slides>26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Mali SemiBold</vt:lpstr>
      <vt:lpstr>Calibri</vt:lpstr>
      <vt:lpstr>Roboto</vt:lpstr>
      <vt:lpstr>Microsoft Sans Serif</vt:lpstr>
      <vt:lpstr>Sakkal Majalla</vt:lpstr>
      <vt:lpstr>Arial</vt:lpstr>
      <vt:lpstr>Nunito Light</vt:lpstr>
      <vt:lpstr>Fira Sans Extra Condensed</vt:lpstr>
      <vt:lpstr>Mali</vt:lpstr>
      <vt:lpstr>Calibri Light</vt:lpstr>
      <vt:lpstr>Arabic Typesetting</vt:lpstr>
      <vt:lpstr>Teaching to Respect Infographics by Slidesgo</vt:lpstr>
      <vt:lpstr>Ely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to school</dc:title>
  <dc:creator>Administrator</dc:creator>
  <cp:lastModifiedBy>Shaikha Khamis Salem Abdulla Albadi</cp:lastModifiedBy>
  <cp:revision>124</cp:revision>
  <dcterms:modified xsi:type="dcterms:W3CDTF">2022-09-30T17:56:11Z</dcterms:modified>
</cp:coreProperties>
</file>