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3" r:id="rId1"/>
    <p:sldMasterId id="2147483661" r:id="rId2"/>
    <p:sldMasterId id="2147483660" r:id="rId3"/>
  </p:sldMasterIdLst>
  <p:notesMasterIdLst>
    <p:notesMasterId r:id="rId26"/>
  </p:notesMasterIdLst>
  <p:handoutMasterIdLst>
    <p:handoutMasterId r:id="rId27"/>
  </p:handoutMasterIdLst>
  <p:sldIdLst>
    <p:sldId id="299" r:id="rId4"/>
    <p:sldId id="300" r:id="rId5"/>
    <p:sldId id="302" r:id="rId6"/>
    <p:sldId id="303" r:id="rId7"/>
    <p:sldId id="304" r:id="rId8"/>
    <p:sldId id="305" r:id="rId9"/>
    <p:sldId id="332" r:id="rId10"/>
    <p:sldId id="333" r:id="rId11"/>
    <p:sldId id="334" r:id="rId12"/>
    <p:sldId id="322" r:id="rId13"/>
    <p:sldId id="307" r:id="rId14"/>
    <p:sldId id="308" r:id="rId15"/>
    <p:sldId id="309" r:id="rId16"/>
    <p:sldId id="310" r:id="rId17"/>
    <p:sldId id="311" r:id="rId18"/>
    <p:sldId id="312" r:id="rId19"/>
    <p:sldId id="314" r:id="rId20"/>
    <p:sldId id="323" r:id="rId21"/>
    <p:sldId id="321" r:id="rId22"/>
    <p:sldId id="313" r:id="rId23"/>
    <p:sldId id="324" r:id="rId24"/>
    <p:sldId id="335" r:id="rId25"/>
  </p:sldIdLst>
  <p:sldSz cx="9144000" cy="5143500" type="screen16x9"/>
  <p:notesSz cx="6858000" cy="9144000"/>
  <p:embeddedFontLst>
    <p:embeddedFont>
      <p:font typeface="Arabic Typesetting" panose="03020402040406030203" pitchFamily="66" charset="-7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Fira Sans Extra Condensed" panose="020B0503050000020004" pitchFamily="34" charset="0"/>
      <p:regular r:id="rId35"/>
      <p:bold r:id="rId36"/>
      <p:italic r:id="rId37"/>
      <p:boldItalic r:id="rId38"/>
    </p:embeddedFont>
    <p:embeddedFont>
      <p:font typeface="Mali" panose="020B0604020202020204" charset="0"/>
      <p:regular r:id="rId39"/>
      <p:bold r:id="rId40"/>
      <p:italic r:id="rId41"/>
      <p:boldItalic r:id="rId42"/>
    </p:embeddedFont>
    <p:embeddedFont>
      <p:font typeface="Mali SemiBold" panose="020B0604020202020204" charset="0"/>
      <p:regular r:id="rId43"/>
      <p:bold r:id="rId44"/>
      <p:italic r:id="rId45"/>
      <p:boldItalic r:id="rId46"/>
    </p:embeddedFont>
    <p:embeddedFont>
      <p:font typeface="Nunito Light" pitchFamily="2" charset="0"/>
      <p:regular r:id="rId47"/>
      <p:italic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Sakkal Majalla" panose="02000000000000000000" pitchFamily="2" charset="-78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2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C13914-5B7B-4377-9EB4-1A1D75F68FE5}">
  <a:tblStyle styleId="{FCC13914-5B7B-4377-9EB4-1A1D75F68F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 snapToGrid="0">
      <p:cViewPr varScale="1">
        <p:scale>
          <a:sx n="90" d="100"/>
          <a:sy n="90" d="100"/>
        </p:scale>
        <p:origin x="81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7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E570CE-D095-4DAF-ABE6-FBAC531934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ar-AE"/>
              <a:t>المعلمة / شيخة البادي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C0EEF-6C0C-4DA4-9C16-CDA66C4A89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53569-32D9-4302-B7C0-602F2A9E6986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7B7A2-50EC-4DD8-B6B3-E33A7DBEFE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ar-AE"/>
              <a:t>المعلمة / شيخة البادي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5298F-9194-4F3B-A941-A6E0F35076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C4588-310D-47FD-BDCA-FB12F5354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29555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ffb24b83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cffb24b83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861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7926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29000" y="772625"/>
            <a:ext cx="7146900" cy="115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409171" y="2429676"/>
            <a:ext cx="5318543" cy="7882145"/>
            <a:chOff x="3485371" y="1424851"/>
            <a:chExt cx="5318543" cy="7882145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3485371" y="1958251"/>
              <a:ext cx="468816" cy="7120145"/>
              <a:chOff x="1447800" y="152400"/>
              <a:chExt cx="318597" cy="4838699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3808592" y="1577251"/>
              <a:ext cx="468816" cy="7120145"/>
              <a:chOff x="1600200" y="152400"/>
              <a:chExt cx="318597" cy="4838699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4131812" y="2186851"/>
              <a:ext cx="468816" cy="7120145"/>
              <a:chOff x="533400" y="152400"/>
              <a:chExt cx="318597" cy="4838699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4455033" y="1729651"/>
              <a:ext cx="468816" cy="7120145"/>
              <a:chOff x="685800" y="152400"/>
              <a:chExt cx="318597" cy="4838699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" name="Google Shape;24;p2"/>
            <p:cNvGrpSpPr/>
            <p:nvPr/>
          </p:nvGrpSpPr>
          <p:grpSpPr>
            <a:xfrm>
              <a:off x="4778254" y="1424851"/>
              <a:ext cx="468816" cy="7120145"/>
              <a:chOff x="838200" y="152400"/>
              <a:chExt cx="318597" cy="4838699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" name="Google Shape;2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" name="Google Shape;27;p2"/>
            <p:cNvGrpSpPr/>
            <p:nvPr/>
          </p:nvGrpSpPr>
          <p:grpSpPr>
            <a:xfrm>
              <a:off x="5101474" y="1882051"/>
              <a:ext cx="468816" cy="7120145"/>
              <a:chOff x="990600" y="152400"/>
              <a:chExt cx="318597" cy="4838699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30;p2"/>
            <p:cNvGrpSpPr/>
            <p:nvPr/>
          </p:nvGrpSpPr>
          <p:grpSpPr>
            <a:xfrm>
              <a:off x="5424695" y="1729651"/>
              <a:ext cx="468816" cy="7120145"/>
              <a:chOff x="3663063" y="152400"/>
              <a:chExt cx="318597" cy="4838699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" name="Google Shape;3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" name="Google Shape;33;p2"/>
            <p:cNvGrpSpPr/>
            <p:nvPr/>
          </p:nvGrpSpPr>
          <p:grpSpPr>
            <a:xfrm>
              <a:off x="5747916" y="2034451"/>
              <a:ext cx="468816" cy="7120145"/>
              <a:chOff x="1295400" y="152400"/>
              <a:chExt cx="318597" cy="4838699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6072553" y="1958251"/>
              <a:ext cx="468816" cy="7120145"/>
              <a:chOff x="1447800" y="152400"/>
              <a:chExt cx="318597" cy="4838699"/>
            </a:xfrm>
          </p:grpSpPr>
          <p:sp>
            <p:nvSpPr>
              <p:cNvPr id="37" name="Google Shape;37;p2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9" name="Google Shape;39;p2"/>
            <p:cNvGrpSpPr/>
            <p:nvPr/>
          </p:nvGrpSpPr>
          <p:grpSpPr>
            <a:xfrm>
              <a:off x="6395774" y="1653451"/>
              <a:ext cx="468816" cy="7120145"/>
              <a:chOff x="1600200" y="152400"/>
              <a:chExt cx="318597" cy="4838699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" name="Google Shape;41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" name="Google Shape;42;p2"/>
            <p:cNvGrpSpPr/>
            <p:nvPr/>
          </p:nvGrpSpPr>
          <p:grpSpPr>
            <a:xfrm>
              <a:off x="6718994" y="1424851"/>
              <a:ext cx="468816" cy="7120145"/>
              <a:chOff x="533400" y="152400"/>
              <a:chExt cx="318597" cy="4838699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" name="Google Shape;4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" name="Google Shape;45;p2"/>
            <p:cNvGrpSpPr/>
            <p:nvPr/>
          </p:nvGrpSpPr>
          <p:grpSpPr>
            <a:xfrm>
              <a:off x="7042215" y="1501051"/>
              <a:ext cx="468816" cy="7120145"/>
              <a:chOff x="685800" y="152400"/>
              <a:chExt cx="318597" cy="4838699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" name="Google Shape;4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" name="Google Shape;48;p2"/>
            <p:cNvGrpSpPr/>
            <p:nvPr/>
          </p:nvGrpSpPr>
          <p:grpSpPr>
            <a:xfrm>
              <a:off x="7365436" y="1882051"/>
              <a:ext cx="468816" cy="7120145"/>
              <a:chOff x="838200" y="152400"/>
              <a:chExt cx="318597" cy="4838699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0" name="Google Shape;5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" name="Google Shape;51;p2"/>
            <p:cNvGrpSpPr/>
            <p:nvPr/>
          </p:nvGrpSpPr>
          <p:grpSpPr>
            <a:xfrm>
              <a:off x="7688656" y="1424851"/>
              <a:ext cx="468816" cy="7120145"/>
              <a:chOff x="990600" y="152400"/>
              <a:chExt cx="318597" cy="4838699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3" name="Google Shape;5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" name="Google Shape;54;p2"/>
            <p:cNvGrpSpPr/>
            <p:nvPr/>
          </p:nvGrpSpPr>
          <p:grpSpPr>
            <a:xfrm>
              <a:off x="8011877" y="2186851"/>
              <a:ext cx="468816" cy="7120145"/>
              <a:chOff x="3663063" y="152400"/>
              <a:chExt cx="318597" cy="4838699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6" name="Google Shape;5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2"/>
            <p:cNvGrpSpPr/>
            <p:nvPr/>
          </p:nvGrpSpPr>
          <p:grpSpPr>
            <a:xfrm>
              <a:off x="8335098" y="1805851"/>
              <a:ext cx="468816" cy="7120145"/>
              <a:chOff x="1295400" y="152400"/>
              <a:chExt cx="318597" cy="4838699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9" name="Google Shape;5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95169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>
            <a:spLocks noGrp="1"/>
          </p:cNvSpPr>
          <p:nvPr>
            <p:ph type="ctrTitle"/>
          </p:nvPr>
        </p:nvSpPr>
        <p:spPr>
          <a:xfrm>
            <a:off x="752800" y="440350"/>
            <a:ext cx="7485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subTitle" idx="1"/>
          </p:nvPr>
        </p:nvSpPr>
        <p:spPr>
          <a:xfrm>
            <a:off x="752800" y="1697054"/>
            <a:ext cx="74859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grpSp>
        <p:nvGrpSpPr>
          <p:cNvPr id="63" name="Google Shape;63;p3"/>
          <p:cNvGrpSpPr/>
          <p:nvPr/>
        </p:nvGrpSpPr>
        <p:grpSpPr>
          <a:xfrm>
            <a:off x="3409171" y="2429676"/>
            <a:ext cx="5318543" cy="7882145"/>
            <a:chOff x="3485371" y="1424851"/>
            <a:chExt cx="5318543" cy="7882145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3485371" y="1958251"/>
              <a:ext cx="468816" cy="7120145"/>
              <a:chOff x="1447800" y="152400"/>
              <a:chExt cx="318597" cy="4838699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6" name="Google Shape;6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" name="Google Shape;67;p3"/>
            <p:cNvGrpSpPr/>
            <p:nvPr/>
          </p:nvGrpSpPr>
          <p:grpSpPr>
            <a:xfrm>
              <a:off x="3808592" y="1577251"/>
              <a:ext cx="468816" cy="7120145"/>
              <a:chOff x="1600200" y="152400"/>
              <a:chExt cx="318597" cy="4838699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9" name="Google Shape;6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0" name="Google Shape;70;p3"/>
            <p:cNvGrpSpPr/>
            <p:nvPr/>
          </p:nvGrpSpPr>
          <p:grpSpPr>
            <a:xfrm>
              <a:off x="4131812" y="2186851"/>
              <a:ext cx="468816" cy="7120145"/>
              <a:chOff x="533400" y="152400"/>
              <a:chExt cx="318597" cy="4838699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" name="Google Shape;72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" name="Google Shape;73;p3"/>
            <p:cNvGrpSpPr/>
            <p:nvPr/>
          </p:nvGrpSpPr>
          <p:grpSpPr>
            <a:xfrm>
              <a:off x="4455033" y="1729651"/>
              <a:ext cx="468816" cy="7120145"/>
              <a:chOff x="685800" y="152400"/>
              <a:chExt cx="318597" cy="4838699"/>
            </a:xfrm>
          </p:grpSpPr>
          <p:sp>
            <p:nvSpPr>
              <p:cNvPr id="74" name="Google Shape;74;p3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" name="Google Shape;7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6" name="Google Shape;76;p3"/>
            <p:cNvGrpSpPr/>
            <p:nvPr/>
          </p:nvGrpSpPr>
          <p:grpSpPr>
            <a:xfrm>
              <a:off x="4778254" y="1424851"/>
              <a:ext cx="468816" cy="7120145"/>
              <a:chOff x="838200" y="152400"/>
              <a:chExt cx="318597" cy="4838699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8" name="Google Shape;7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" name="Google Shape;79;p3"/>
            <p:cNvGrpSpPr/>
            <p:nvPr/>
          </p:nvGrpSpPr>
          <p:grpSpPr>
            <a:xfrm>
              <a:off x="5101474" y="1882051"/>
              <a:ext cx="468816" cy="7120145"/>
              <a:chOff x="990600" y="152400"/>
              <a:chExt cx="318597" cy="4838699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1" name="Google Shape;8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2" name="Google Shape;82;p3"/>
            <p:cNvGrpSpPr/>
            <p:nvPr/>
          </p:nvGrpSpPr>
          <p:grpSpPr>
            <a:xfrm>
              <a:off x="5424695" y="1729651"/>
              <a:ext cx="468816" cy="7120145"/>
              <a:chOff x="3663063" y="152400"/>
              <a:chExt cx="318597" cy="4838699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4" name="Google Shape;8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5" name="Google Shape;85;p3"/>
            <p:cNvGrpSpPr/>
            <p:nvPr/>
          </p:nvGrpSpPr>
          <p:grpSpPr>
            <a:xfrm>
              <a:off x="5747916" y="2034451"/>
              <a:ext cx="468816" cy="7120145"/>
              <a:chOff x="1295400" y="152400"/>
              <a:chExt cx="318597" cy="4838699"/>
            </a:xfrm>
          </p:grpSpPr>
          <p:sp>
            <p:nvSpPr>
              <p:cNvPr id="86" name="Google Shape;86;p3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" name="Google Shape;8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3"/>
            <p:cNvGrpSpPr/>
            <p:nvPr/>
          </p:nvGrpSpPr>
          <p:grpSpPr>
            <a:xfrm>
              <a:off x="6072553" y="1958251"/>
              <a:ext cx="468816" cy="7120145"/>
              <a:chOff x="1447800" y="152400"/>
              <a:chExt cx="318597" cy="4838699"/>
            </a:xfrm>
          </p:grpSpPr>
          <p:sp>
            <p:nvSpPr>
              <p:cNvPr id="89" name="Google Shape;89;p3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0" name="Google Shape;9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" name="Google Shape;91;p3"/>
            <p:cNvGrpSpPr/>
            <p:nvPr/>
          </p:nvGrpSpPr>
          <p:grpSpPr>
            <a:xfrm>
              <a:off x="6395774" y="1653451"/>
              <a:ext cx="468816" cy="7120145"/>
              <a:chOff x="1600200" y="152400"/>
              <a:chExt cx="318597" cy="4838699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3" name="Google Shape;9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4" name="Google Shape;94;p3"/>
            <p:cNvGrpSpPr/>
            <p:nvPr/>
          </p:nvGrpSpPr>
          <p:grpSpPr>
            <a:xfrm>
              <a:off x="6718994" y="1424851"/>
              <a:ext cx="468816" cy="7120145"/>
              <a:chOff x="533400" y="152400"/>
              <a:chExt cx="318597" cy="4838699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6" name="Google Shape;9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7" name="Google Shape;97;p3"/>
            <p:cNvGrpSpPr/>
            <p:nvPr/>
          </p:nvGrpSpPr>
          <p:grpSpPr>
            <a:xfrm>
              <a:off x="7042215" y="1501051"/>
              <a:ext cx="468816" cy="7120145"/>
              <a:chOff x="685800" y="152400"/>
              <a:chExt cx="318597" cy="4838699"/>
            </a:xfrm>
          </p:grpSpPr>
          <p:sp>
            <p:nvSpPr>
              <p:cNvPr id="98" name="Google Shape;98;p3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9" name="Google Shape;9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0" name="Google Shape;100;p3"/>
            <p:cNvGrpSpPr/>
            <p:nvPr/>
          </p:nvGrpSpPr>
          <p:grpSpPr>
            <a:xfrm>
              <a:off x="7365436" y="1882051"/>
              <a:ext cx="468816" cy="7120145"/>
              <a:chOff x="838200" y="152400"/>
              <a:chExt cx="318597" cy="4838699"/>
            </a:xfrm>
          </p:grpSpPr>
          <p:sp>
            <p:nvSpPr>
              <p:cNvPr id="101" name="Google Shape;101;p3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2" name="Google Shape;102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3"/>
            <p:cNvGrpSpPr/>
            <p:nvPr/>
          </p:nvGrpSpPr>
          <p:grpSpPr>
            <a:xfrm>
              <a:off x="7688656" y="1424851"/>
              <a:ext cx="468816" cy="7120145"/>
              <a:chOff x="990600" y="152400"/>
              <a:chExt cx="318597" cy="4838699"/>
            </a:xfrm>
          </p:grpSpPr>
          <p:sp>
            <p:nvSpPr>
              <p:cNvPr id="104" name="Google Shape;104;p3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5" name="Google Shape;10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6" name="Google Shape;106;p3"/>
            <p:cNvGrpSpPr/>
            <p:nvPr/>
          </p:nvGrpSpPr>
          <p:grpSpPr>
            <a:xfrm>
              <a:off x="8011877" y="2186851"/>
              <a:ext cx="468816" cy="7120145"/>
              <a:chOff x="3663063" y="152400"/>
              <a:chExt cx="318597" cy="4838699"/>
            </a:xfrm>
          </p:grpSpPr>
          <p:sp>
            <p:nvSpPr>
              <p:cNvPr id="107" name="Google Shape;107;p3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8" name="Google Shape;10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9" name="Google Shape;109;p3"/>
            <p:cNvGrpSpPr/>
            <p:nvPr/>
          </p:nvGrpSpPr>
          <p:grpSpPr>
            <a:xfrm>
              <a:off x="8335098" y="1805851"/>
              <a:ext cx="468816" cy="7120145"/>
              <a:chOff x="1295400" y="152400"/>
              <a:chExt cx="318597" cy="4838699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1" name="Google Shape;11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51079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body" idx="1"/>
          </p:nvPr>
        </p:nvSpPr>
        <p:spPr>
          <a:xfrm>
            <a:off x="1652750" y="2161800"/>
            <a:ext cx="58383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Mali"/>
              <a:buChar char="✘"/>
              <a:defRPr sz="2800">
                <a:latin typeface="Mali"/>
                <a:ea typeface="Mali"/>
                <a:cs typeface="Mali"/>
                <a:sym typeface="Mali"/>
              </a:defRPr>
            </a:lvl1pPr>
            <a:lvl2pPr marL="914400" lvl="1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-"/>
              <a:defRPr sz="2800">
                <a:latin typeface="Mali"/>
                <a:ea typeface="Mali"/>
                <a:cs typeface="Mali"/>
                <a:sym typeface="Mali"/>
              </a:defRPr>
            </a:lvl2pPr>
            <a:lvl3pPr marL="1371600" lvl="2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-"/>
              <a:defRPr sz="2800">
                <a:latin typeface="Mali"/>
                <a:ea typeface="Mali"/>
                <a:cs typeface="Mali"/>
                <a:sym typeface="Mali"/>
              </a:defRPr>
            </a:lvl3pPr>
            <a:lvl4pPr marL="1828800" lvl="3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●"/>
              <a:defRPr sz="2800">
                <a:latin typeface="Mali"/>
                <a:ea typeface="Mali"/>
                <a:cs typeface="Mali"/>
                <a:sym typeface="Mali"/>
              </a:defRPr>
            </a:lvl4pPr>
            <a:lvl5pPr marL="2286000" lvl="4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○"/>
              <a:defRPr sz="2800">
                <a:latin typeface="Mali"/>
                <a:ea typeface="Mali"/>
                <a:cs typeface="Mali"/>
                <a:sym typeface="Mali"/>
              </a:defRPr>
            </a:lvl5pPr>
            <a:lvl6pPr marL="2743200" lvl="5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■"/>
              <a:defRPr sz="2800">
                <a:latin typeface="Mali"/>
                <a:ea typeface="Mali"/>
                <a:cs typeface="Mali"/>
                <a:sym typeface="Mali"/>
              </a:defRPr>
            </a:lvl6pPr>
            <a:lvl7pPr marL="3200400" lvl="6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●"/>
              <a:defRPr sz="2800">
                <a:latin typeface="Mali"/>
                <a:ea typeface="Mali"/>
                <a:cs typeface="Mali"/>
                <a:sym typeface="Mali"/>
              </a:defRPr>
            </a:lvl7pPr>
            <a:lvl8pPr marL="3657600" lvl="7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○"/>
              <a:defRPr sz="2800">
                <a:latin typeface="Mali"/>
                <a:ea typeface="Mali"/>
                <a:cs typeface="Mali"/>
                <a:sym typeface="Mali"/>
              </a:defRPr>
            </a:lvl8pPr>
            <a:lvl9pPr marL="4114800" lvl="8" indent="-40640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800"/>
              <a:buFont typeface="Mali"/>
              <a:buChar char="■"/>
              <a:defRPr sz="2800"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5" name="Google Shape;115;p4"/>
          <p:cNvGrpSpPr/>
          <p:nvPr/>
        </p:nvGrpSpPr>
        <p:grpSpPr>
          <a:xfrm rot="599924">
            <a:off x="3521476" y="4047637"/>
            <a:ext cx="468832" cy="7120389"/>
            <a:chOff x="1447800" y="152400"/>
            <a:chExt cx="318597" cy="4838699"/>
          </a:xfrm>
        </p:grpSpPr>
        <p:sp>
          <p:nvSpPr>
            <p:cNvPr id="116" name="Google Shape;116;p4"/>
            <p:cNvSpPr/>
            <p:nvPr/>
          </p:nvSpPr>
          <p:spPr>
            <a:xfrm>
              <a:off x="1452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7" name="Google Shape;11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47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" name="Google Shape;118;p4"/>
          <p:cNvGrpSpPr/>
          <p:nvPr/>
        </p:nvGrpSpPr>
        <p:grpSpPr>
          <a:xfrm rot="1200084">
            <a:off x="1203519" y="3607342"/>
            <a:ext cx="468801" cy="7119911"/>
            <a:chOff x="1600200" y="152400"/>
            <a:chExt cx="318597" cy="4838699"/>
          </a:xfrm>
        </p:grpSpPr>
        <p:sp>
          <p:nvSpPr>
            <p:cNvPr id="119" name="Google Shape;119;p4"/>
            <p:cNvSpPr/>
            <p:nvPr/>
          </p:nvSpPr>
          <p:spPr>
            <a:xfrm>
              <a:off x="1604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" name="Google Shape;120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600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4"/>
          <p:cNvGrpSpPr/>
          <p:nvPr/>
        </p:nvGrpSpPr>
        <p:grpSpPr>
          <a:xfrm rot="1799848">
            <a:off x="34414" y="3701307"/>
            <a:ext cx="468820" cy="7120207"/>
            <a:chOff x="533400" y="152400"/>
            <a:chExt cx="318597" cy="4838699"/>
          </a:xfrm>
        </p:grpSpPr>
        <p:sp>
          <p:nvSpPr>
            <p:cNvPr id="122" name="Google Shape;122;p4"/>
            <p:cNvSpPr/>
            <p:nvPr/>
          </p:nvSpPr>
          <p:spPr>
            <a:xfrm>
              <a:off x="537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3" name="Google Shape;123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3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4"/>
          <p:cNvGrpSpPr/>
          <p:nvPr/>
        </p:nvGrpSpPr>
        <p:grpSpPr>
          <a:xfrm rot="2399941">
            <a:off x="-1049427" y="2658217"/>
            <a:ext cx="468795" cy="7119825"/>
            <a:chOff x="685800" y="152400"/>
            <a:chExt cx="318597" cy="4838699"/>
          </a:xfrm>
        </p:grpSpPr>
        <p:sp>
          <p:nvSpPr>
            <p:cNvPr id="125" name="Google Shape;125;p4"/>
            <p:cNvSpPr/>
            <p:nvPr/>
          </p:nvSpPr>
          <p:spPr>
            <a:xfrm>
              <a:off x="690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6" name="Google Shape;126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" name="Google Shape;127;p4"/>
          <p:cNvGrpSpPr/>
          <p:nvPr/>
        </p:nvGrpSpPr>
        <p:grpSpPr>
          <a:xfrm rot="2999880">
            <a:off x="-1706982" y="917344"/>
            <a:ext cx="468816" cy="7120136"/>
            <a:chOff x="838200" y="152400"/>
            <a:chExt cx="318597" cy="4838699"/>
          </a:xfrm>
        </p:grpSpPr>
        <p:sp>
          <p:nvSpPr>
            <p:cNvPr id="128" name="Google Shape;128;p4"/>
            <p:cNvSpPr/>
            <p:nvPr/>
          </p:nvSpPr>
          <p:spPr>
            <a:xfrm>
              <a:off x="842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9" name="Google Shape;129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8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" name="Google Shape;130;p4"/>
          <p:cNvGrpSpPr/>
          <p:nvPr/>
        </p:nvGrpSpPr>
        <p:grpSpPr>
          <a:xfrm rot="3600035">
            <a:off x="-2254612" y="80296"/>
            <a:ext cx="468793" cy="7119788"/>
            <a:chOff x="990600" y="152400"/>
            <a:chExt cx="318597" cy="4838699"/>
          </a:xfrm>
        </p:grpSpPr>
        <p:sp>
          <p:nvSpPr>
            <p:cNvPr id="131" name="Google Shape;131;p4"/>
            <p:cNvSpPr/>
            <p:nvPr/>
          </p:nvSpPr>
          <p:spPr>
            <a:xfrm>
              <a:off x="9949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2" name="Google Shape;13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9906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" name="Google Shape;133;p4"/>
          <p:cNvGrpSpPr/>
          <p:nvPr/>
        </p:nvGrpSpPr>
        <p:grpSpPr>
          <a:xfrm rot="5400000">
            <a:off x="-2254612" y="-2303662"/>
            <a:ext cx="468784" cy="7119661"/>
            <a:chOff x="3663063" y="152400"/>
            <a:chExt cx="318597" cy="4838699"/>
          </a:xfrm>
        </p:grpSpPr>
        <p:sp>
          <p:nvSpPr>
            <p:cNvPr id="134" name="Google Shape;134;p4"/>
            <p:cNvSpPr/>
            <p:nvPr/>
          </p:nvSpPr>
          <p:spPr>
            <a:xfrm>
              <a:off x="3667406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5" name="Google Shape;135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63063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6" name="Google Shape;136;p4"/>
          <p:cNvGrpSpPr/>
          <p:nvPr/>
        </p:nvGrpSpPr>
        <p:grpSpPr>
          <a:xfrm rot="4800076">
            <a:off x="-1784050" y="-2583919"/>
            <a:ext cx="468832" cy="7120389"/>
            <a:chOff x="1295400" y="152400"/>
            <a:chExt cx="318597" cy="4838699"/>
          </a:xfrm>
        </p:grpSpPr>
        <p:sp>
          <p:nvSpPr>
            <p:cNvPr id="137" name="Google Shape;137;p4"/>
            <p:cNvSpPr/>
            <p:nvPr/>
          </p:nvSpPr>
          <p:spPr>
            <a:xfrm>
              <a:off x="1299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8" name="Google Shape;13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295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" name="Google Shape;139;p4"/>
          <p:cNvGrpSpPr/>
          <p:nvPr/>
        </p:nvGrpSpPr>
        <p:grpSpPr>
          <a:xfrm rot="-10579780">
            <a:off x="6292864" y="-6220883"/>
            <a:ext cx="468822" cy="7120233"/>
            <a:chOff x="1447800" y="152400"/>
            <a:chExt cx="318597" cy="4838699"/>
          </a:xfrm>
        </p:grpSpPr>
        <p:sp>
          <p:nvSpPr>
            <p:cNvPr id="140" name="Google Shape;140;p4"/>
            <p:cNvSpPr/>
            <p:nvPr/>
          </p:nvSpPr>
          <p:spPr>
            <a:xfrm>
              <a:off x="1452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1" name="Google Shape;14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47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2" name="Google Shape;142;p4"/>
          <p:cNvGrpSpPr/>
          <p:nvPr/>
        </p:nvGrpSpPr>
        <p:grpSpPr>
          <a:xfrm rot="-9950062">
            <a:off x="7352097" y="-5550575"/>
            <a:ext cx="468798" cy="7119870"/>
            <a:chOff x="1600200" y="152400"/>
            <a:chExt cx="318597" cy="4838699"/>
          </a:xfrm>
        </p:grpSpPr>
        <p:sp>
          <p:nvSpPr>
            <p:cNvPr id="143" name="Google Shape;143;p4"/>
            <p:cNvSpPr/>
            <p:nvPr/>
          </p:nvSpPr>
          <p:spPr>
            <a:xfrm>
              <a:off x="1604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4" name="Google Shape;14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600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5" name="Google Shape;145;p4"/>
          <p:cNvGrpSpPr/>
          <p:nvPr/>
        </p:nvGrpSpPr>
        <p:grpSpPr>
          <a:xfrm rot="-8674393">
            <a:off x="9511353" y="-5246133"/>
            <a:ext cx="468831" cy="7120371"/>
            <a:chOff x="533400" y="152400"/>
            <a:chExt cx="318597" cy="4838699"/>
          </a:xfrm>
        </p:grpSpPr>
        <p:sp>
          <p:nvSpPr>
            <p:cNvPr id="146" name="Google Shape;146;p4"/>
            <p:cNvSpPr/>
            <p:nvPr/>
          </p:nvSpPr>
          <p:spPr>
            <a:xfrm>
              <a:off x="537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" name="Google Shape;14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3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8" name="Google Shape;148;p4"/>
          <p:cNvGrpSpPr/>
          <p:nvPr/>
        </p:nvGrpSpPr>
        <p:grpSpPr>
          <a:xfrm rot="-7873507">
            <a:off x="10561410" y="-3573826"/>
            <a:ext cx="468793" cy="7119801"/>
            <a:chOff x="685800" y="152400"/>
            <a:chExt cx="318597" cy="4838699"/>
          </a:xfrm>
        </p:grpSpPr>
        <p:sp>
          <p:nvSpPr>
            <p:cNvPr id="149" name="Google Shape;149;p4"/>
            <p:cNvSpPr/>
            <p:nvPr/>
          </p:nvSpPr>
          <p:spPr>
            <a:xfrm>
              <a:off x="690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0" name="Google Shape;150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1" name="Google Shape;151;p4"/>
          <p:cNvGrpSpPr/>
          <p:nvPr/>
        </p:nvGrpSpPr>
        <p:grpSpPr>
          <a:xfrm rot="-7606867">
            <a:off x="10496000" y="-2583904"/>
            <a:ext cx="468829" cy="7120347"/>
            <a:chOff x="838200" y="152400"/>
            <a:chExt cx="318597" cy="4838699"/>
          </a:xfrm>
        </p:grpSpPr>
        <p:sp>
          <p:nvSpPr>
            <p:cNvPr id="152" name="Google Shape;152;p4"/>
            <p:cNvSpPr/>
            <p:nvPr/>
          </p:nvSpPr>
          <p:spPr>
            <a:xfrm>
              <a:off x="842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3" name="Google Shape;153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8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" name="Google Shape;154;p4"/>
          <p:cNvGrpSpPr/>
          <p:nvPr/>
        </p:nvGrpSpPr>
        <p:grpSpPr>
          <a:xfrm rot="-5400000">
            <a:off x="11193572" y="80361"/>
            <a:ext cx="468784" cy="7119661"/>
            <a:chOff x="990600" y="152400"/>
            <a:chExt cx="318597" cy="4838699"/>
          </a:xfrm>
        </p:grpSpPr>
        <p:sp>
          <p:nvSpPr>
            <p:cNvPr id="155" name="Google Shape;155;p4"/>
            <p:cNvSpPr/>
            <p:nvPr/>
          </p:nvSpPr>
          <p:spPr>
            <a:xfrm>
              <a:off x="9949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6" name="Google Shape;156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9906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4"/>
          <p:cNvGrpSpPr/>
          <p:nvPr/>
        </p:nvGrpSpPr>
        <p:grpSpPr>
          <a:xfrm rot="-5400000">
            <a:off x="11650769" y="454778"/>
            <a:ext cx="468784" cy="7119661"/>
            <a:chOff x="3663063" y="152400"/>
            <a:chExt cx="318597" cy="4838699"/>
          </a:xfrm>
        </p:grpSpPr>
        <p:sp>
          <p:nvSpPr>
            <p:cNvPr id="158" name="Google Shape;158;p4"/>
            <p:cNvSpPr/>
            <p:nvPr/>
          </p:nvSpPr>
          <p:spPr>
            <a:xfrm>
              <a:off x="3667406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9" name="Google Shape;159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63063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" name="Google Shape;160;p4"/>
          <p:cNvGrpSpPr/>
          <p:nvPr/>
        </p:nvGrpSpPr>
        <p:grpSpPr>
          <a:xfrm rot="-3998544">
            <a:off x="10865416" y="2410833"/>
            <a:ext cx="468813" cy="7120102"/>
            <a:chOff x="1295400" y="152400"/>
            <a:chExt cx="318597" cy="4838699"/>
          </a:xfrm>
        </p:grpSpPr>
        <p:sp>
          <p:nvSpPr>
            <p:cNvPr id="161" name="Google Shape;161;p4"/>
            <p:cNvSpPr/>
            <p:nvPr/>
          </p:nvSpPr>
          <p:spPr>
            <a:xfrm>
              <a:off x="1299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" name="Google Shape;16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295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353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/>
          <p:nvPr/>
        </p:nvSpPr>
        <p:spPr>
          <a:xfrm rot="197195">
            <a:off x="572737" y="994041"/>
            <a:ext cx="2440148" cy="137295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body" idx="1"/>
          </p:nvPr>
        </p:nvSpPr>
        <p:spPr>
          <a:xfrm>
            <a:off x="829000" y="1352549"/>
            <a:ext cx="6902100" cy="334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✘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8" name="Google Shape;168;p5"/>
          <p:cNvGrpSpPr/>
          <p:nvPr/>
        </p:nvGrpSpPr>
        <p:grpSpPr>
          <a:xfrm>
            <a:off x="8004404" y="417297"/>
            <a:ext cx="3529549" cy="4525764"/>
            <a:chOff x="8004404" y="372498"/>
            <a:chExt cx="3529549" cy="4525764"/>
          </a:xfrm>
        </p:grpSpPr>
        <p:grpSp>
          <p:nvGrpSpPr>
            <p:cNvPr id="169" name="Google Shape;169;p5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170" name="Google Shape;170;p5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171" name="Google Shape;171;p5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72" name="Google Shape;172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3" name="Google Shape;173;p5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174" name="Google Shape;174;p5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75" name="Google Shape;175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6" name="Google Shape;176;p5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177" name="Google Shape;177;p5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78" name="Google Shape;178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9" name="Google Shape;179;p5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180" name="Google Shape;180;p5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81" name="Google Shape;181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2" name="Google Shape;182;p5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183" name="Google Shape;183;p5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84" name="Google Shape;184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5" name="Google Shape;185;p5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186" name="Google Shape;186;p5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87" name="Google Shape;187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8" name="Google Shape;188;p5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189" name="Google Shape;189;p5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0" name="Google Shape;190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1" name="Google Shape;191;p5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192" name="Google Shape;192;p5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3" name="Google Shape;193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4" name="Google Shape;194;p5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195" name="Google Shape;195;p5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6" name="Google Shape;196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7" name="Google Shape;197;p5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198" name="Google Shape;198;p5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9" name="Google Shape;199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00" name="Google Shape;200;p5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201" name="Google Shape;201;p5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02" name="Google Shape;202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03" name="Google Shape;203;p5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204" name="Google Shape;204;p5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05" name="Google Shape;205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06" name="Google Shape;206;p5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207" name="Google Shape;207;p5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08" name="Google Shape;208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09" name="Google Shape;209;p5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210" name="Google Shape;210;p5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11" name="Google Shape;211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12" name="Google Shape;212;p5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213" name="Google Shape;213;p5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4" name="Google Shape;21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5" name="Google Shape;215;p5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216" name="Google Shape;216;p5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7" name="Google Shape;21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8" name="Google Shape;218;p5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219" name="Google Shape;219;p5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0" name="Google Shape;2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1" name="Google Shape;221;p5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222" name="Google Shape;222;p5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3" name="Google Shape;2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4" name="Google Shape;224;p5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225" name="Google Shape;225;p5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6" name="Google Shape;2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7" name="Google Shape;227;p5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228" name="Google Shape;228;p5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9" name="Google Shape;2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0" name="Google Shape;230;p5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231" name="Google Shape;231;p5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2" name="Google Shape;232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3" name="Google Shape;233;p5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234" name="Google Shape;234;p5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5" name="Google Shape;2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6" name="Google Shape;236;p5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8" name="Google Shape;2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9" name="Google Shape;239;p5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1" name="Google Shape;24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2" name="Google Shape;242;p5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4" name="Google Shape;24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5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246" name="Google Shape;246;p5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7" name="Google Shape;24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8" name="Google Shape;248;p5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249" name="Google Shape;249;p5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0" name="Google Shape;25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1" name="Google Shape;251;p5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252" name="Google Shape;252;p5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3" name="Google Shape;25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5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255" name="Google Shape;255;p5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6" name="Google Shape;25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036296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image">
  <p:cSld name="Title + text + image">
    <p:bg>
      <p:bgPr>
        <a:solidFill>
          <a:schemeClr val="dk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6"/>
          <p:cNvPicPr preferRelativeResize="0"/>
          <p:nvPr/>
        </p:nvPicPr>
        <p:blipFill rotWithShape="1">
          <a:blip r:embed="rId2">
            <a:alphaModFix/>
          </a:blip>
          <a:srcRect r="50097"/>
          <a:stretch/>
        </p:blipFill>
        <p:spPr>
          <a:xfrm>
            <a:off x="0" y="0"/>
            <a:ext cx="4563024" cy="5143500"/>
          </a:xfrm>
          <a:prstGeom prst="rect">
            <a:avLst/>
          </a:prstGeom>
          <a:noFill/>
          <a:ln>
            <a:noFill/>
          </a:ln>
          <a:effectLst>
            <a:outerShdw blurRad="114300" dist="9525" algn="bl" rotWithShape="0">
              <a:schemeClr val="dk1">
                <a:alpha val="30000"/>
              </a:schemeClr>
            </a:outerShdw>
          </a:effectLst>
        </p:spPr>
      </p:pic>
      <p:sp>
        <p:nvSpPr>
          <p:cNvPr id="259" name="Google Shape;259;p6"/>
          <p:cNvSpPr/>
          <p:nvPr/>
        </p:nvSpPr>
        <p:spPr>
          <a:xfrm rot="197195">
            <a:off x="267937" y="1451241"/>
            <a:ext cx="2440148" cy="137295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6"/>
          <p:cNvSpPr txBox="1">
            <a:spLocks noGrp="1"/>
          </p:cNvSpPr>
          <p:nvPr>
            <p:ph type="title"/>
          </p:nvPr>
        </p:nvSpPr>
        <p:spPr>
          <a:xfrm>
            <a:off x="524200" y="983900"/>
            <a:ext cx="3446100" cy="46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"/>
          <p:cNvSpPr txBox="1">
            <a:spLocks noGrp="1"/>
          </p:cNvSpPr>
          <p:nvPr>
            <p:ph type="body" idx="1"/>
          </p:nvPr>
        </p:nvSpPr>
        <p:spPr>
          <a:xfrm>
            <a:off x="524200" y="1809750"/>
            <a:ext cx="3446100" cy="262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62" name="Google Shape;262;p6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63" name="Google Shape;263;p6"/>
          <p:cNvGrpSpPr/>
          <p:nvPr/>
        </p:nvGrpSpPr>
        <p:grpSpPr>
          <a:xfrm>
            <a:off x="8004404" y="417297"/>
            <a:ext cx="3529549" cy="4525764"/>
            <a:chOff x="8004404" y="372498"/>
            <a:chExt cx="3529549" cy="4525764"/>
          </a:xfrm>
        </p:grpSpPr>
        <p:grpSp>
          <p:nvGrpSpPr>
            <p:cNvPr id="264" name="Google Shape;264;p6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265" name="Google Shape;265;p6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266" name="Google Shape;266;p6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67" name="Google Shape;267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68" name="Google Shape;268;p6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269" name="Google Shape;269;p6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0" name="Google Shape;270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71" name="Google Shape;271;p6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272" name="Google Shape;272;p6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3" name="Google Shape;273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74" name="Google Shape;274;p6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275" name="Google Shape;275;p6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6" name="Google Shape;276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77" name="Google Shape;277;p6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278" name="Google Shape;278;p6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9" name="Google Shape;279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80" name="Google Shape;280;p6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281" name="Google Shape;281;p6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2" name="Google Shape;282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83" name="Google Shape;283;p6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284" name="Google Shape;284;p6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5" name="Google Shape;285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86" name="Google Shape;286;p6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287" name="Google Shape;287;p6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8" name="Google Shape;288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89" name="Google Shape;289;p6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290" name="Google Shape;290;p6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1" name="Google Shape;291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92" name="Google Shape;292;p6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293" name="Google Shape;293;p6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4" name="Google Shape;294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95" name="Google Shape;295;p6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296" name="Google Shape;296;p6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7" name="Google Shape;297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98" name="Google Shape;298;p6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299" name="Google Shape;299;p6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00" name="Google Shape;300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01" name="Google Shape;301;p6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302" name="Google Shape;302;p6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03" name="Google Shape;303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04" name="Google Shape;304;p6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305" name="Google Shape;305;p6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06" name="Google Shape;306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07" name="Google Shape;307;p6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308" name="Google Shape;308;p6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09" name="Google Shape;309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0" name="Google Shape;310;p6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311" name="Google Shape;311;p6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12" name="Google Shape;312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3" name="Google Shape;313;p6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314" name="Google Shape;314;p6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15" name="Google Shape;315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6" name="Google Shape;316;p6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317" name="Google Shape;317;p6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18" name="Google Shape;318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9" name="Google Shape;319;p6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320" name="Google Shape;320;p6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1" name="Google Shape;321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2" name="Google Shape;322;p6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323" name="Google Shape;323;p6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4" name="Google Shape;324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5" name="Google Shape;325;p6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326" name="Google Shape;326;p6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7" name="Google Shape;327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8" name="Google Shape;328;p6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329" name="Google Shape;329;p6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0" name="Google Shape;330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1" name="Google Shape;331;p6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332" name="Google Shape;332;p6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3" name="Google Shape;333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4" name="Google Shape;334;p6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335" name="Google Shape;335;p6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6" name="Google Shape;336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7" name="Google Shape;337;p6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338" name="Google Shape;338;p6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9" name="Google Shape;339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0" name="Google Shape;340;p6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341" name="Google Shape;341;p6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42" name="Google Shape;342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3" name="Google Shape;343;p6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344" name="Google Shape;344;p6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45" name="Google Shape;345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6" name="Google Shape;346;p6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347" name="Google Shape;347;p6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48" name="Google Shape;348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9" name="Google Shape;349;p6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350" name="Google Shape;350;p6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51" name="Google Shape;351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305675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"/>
          <p:cNvSpPr txBox="1">
            <a:spLocks noGrp="1"/>
          </p:cNvSpPr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"/>
          <p:cNvSpPr txBox="1">
            <a:spLocks noGrp="1"/>
          </p:cNvSpPr>
          <p:nvPr>
            <p:ph type="body" idx="1"/>
          </p:nvPr>
        </p:nvSpPr>
        <p:spPr>
          <a:xfrm>
            <a:off x="829000" y="1352550"/>
            <a:ext cx="3217500" cy="34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2pPr>
            <a:lvl3pPr marL="1371600" lvl="2" indent="-36830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3pPr>
            <a:lvl4pPr marL="1828800" lvl="3" indent="-3683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10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55" name="Google Shape;355;p7"/>
          <p:cNvSpPr txBox="1">
            <a:spLocks noGrp="1"/>
          </p:cNvSpPr>
          <p:nvPr>
            <p:ph type="body" idx="2"/>
          </p:nvPr>
        </p:nvSpPr>
        <p:spPr>
          <a:xfrm>
            <a:off x="4513595" y="1352550"/>
            <a:ext cx="3217500" cy="34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2pPr>
            <a:lvl3pPr marL="1371600" lvl="2" indent="-36830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3pPr>
            <a:lvl4pPr marL="1828800" lvl="3" indent="-3683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10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56" name="Google Shape;356;p7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57" name="Google Shape;357;p7"/>
          <p:cNvGrpSpPr/>
          <p:nvPr/>
        </p:nvGrpSpPr>
        <p:grpSpPr>
          <a:xfrm>
            <a:off x="8004404" y="417297"/>
            <a:ext cx="3529549" cy="4525764"/>
            <a:chOff x="8004404" y="372498"/>
            <a:chExt cx="3529549" cy="4525764"/>
          </a:xfrm>
        </p:grpSpPr>
        <p:grpSp>
          <p:nvGrpSpPr>
            <p:cNvPr id="358" name="Google Shape;358;p7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359" name="Google Shape;359;p7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360" name="Google Shape;360;p7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61" name="Google Shape;361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62" name="Google Shape;362;p7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363" name="Google Shape;363;p7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64" name="Google Shape;364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65" name="Google Shape;365;p7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366" name="Google Shape;366;p7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67" name="Google Shape;367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68" name="Google Shape;368;p7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369" name="Google Shape;369;p7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0" name="Google Shape;370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1" name="Google Shape;371;p7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372" name="Google Shape;372;p7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3" name="Google Shape;373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4" name="Google Shape;374;p7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375" name="Google Shape;375;p7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6" name="Google Shape;376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7" name="Google Shape;377;p7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378" name="Google Shape;378;p7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9" name="Google Shape;379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0" name="Google Shape;380;p7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381" name="Google Shape;381;p7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82" name="Google Shape;382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3" name="Google Shape;383;p7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384" name="Google Shape;384;p7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85" name="Google Shape;385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6" name="Google Shape;386;p7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387" name="Google Shape;387;p7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88" name="Google Shape;388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9" name="Google Shape;389;p7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390" name="Google Shape;390;p7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91" name="Google Shape;391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92" name="Google Shape;392;p7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393" name="Google Shape;393;p7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94" name="Google Shape;394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95" name="Google Shape;395;p7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396" name="Google Shape;396;p7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97" name="Google Shape;397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98" name="Google Shape;398;p7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399" name="Google Shape;399;p7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00" name="Google Shape;400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01" name="Google Shape;401;p7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402" name="Google Shape;402;p7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03" name="Google Shape;40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4" name="Google Shape;404;p7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405" name="Google Shape;405;p7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06" name="Google Shape;40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7" name="Google Shape;407;p7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408" name="Google Shape;408;p7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09" name="Google Shape;40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0" name="Google Shape;410;p7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411" name="Google Shape;411;p7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2" name="Google Shape;41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3" name="Google Shape;413;p7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414" name="Google Shape;414;p7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5" name="Google Shape;41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6" name="Google Shape;416;p7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417" name="Google Shape;417;p7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8" name="Google Shape;41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9" name="Google Shape;419;p7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420" name="Google Shape;420;p7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1" name="Google Shape;421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2" name="Google Shape;422;p7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423" name="Google Shape;423;p7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4" name="Google Shape;42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5" name="Google Shape;425;p7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426" name="Google Shape;426;p7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7" name="Google Shape;42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8" name="Google Shape;428;p7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429" name="Google Shape;429;p7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0" name="Google Shape;43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1" name="Google Shape;431;p7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432" name="Google Shape;432;p7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3" name="Google Shape;43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4" name="Google Shape;434;p7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435" name="Google Shape;435;p7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6" name="Google Shape;43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7" name="Google Shape;437;p7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438" name="Google Shape;438;p7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9" name="Google Shape;43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0" name="Google Shape;440;p7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441" name="Google Shape;441;p7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2" name="Google Shape;44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3" name="Google Shape;443;p7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444" name="Google Shape;444;p7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5" name="Google Shape;44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46" name="Google Shape;446;p7"/>
          <p:cNvSpPr/>
          <p:nvPr/>
        </p:nvSpPr>
        <p:spPr>
          <a:xfrm rot="197195">
            <a:off x="572737" y="994041"/>
            <a:ext cx="2440148" cy="137295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954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66" name="Google Shape;666;p11"/>
          <p:cNvGrpSpPr/>
          <p:nvPr/>
        </p:nvGrpSpPr>
        <p:grpSpPr>
          <a:xfrm rot="-5400000" flipH="1">
            <a:off x="2172082" y="3352950"/>
            <a:ext cx="4799834" cy="6154586"/>
            <a:chOff x="8004404" y="372498"/>
            <a:chExt cx="3529549" cy="4525764"/>
          </a:xfrm>
        </p:grpSpPr>
        <p:grpSp>
          <p:nvGrpSpPr>
            <p:cNvPr id="667" name="Google Shape;667;p11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668" name="Google Shape;668;p11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669" name="Google Shape;669;p11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0" name="Google Shape;670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71" name="Google Shape;671;p11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672" name="Google Shape;672;p11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3" name="Google Shape;673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74" name="Google Shape;674;p11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675" name="Google Shape;675;p11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6" name="Google Shape;676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77" name="Google Shape;677;p11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678" name="Google Shape;678;p11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9" name="Google Shape;679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80" name="Google Shape;680;p11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681" name="Google Shape;681;p11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82" name="Google Shape;682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83" name="Google Shape;683;p11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684" name="Google Shape;684;p11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85" name="Google Shape;685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86" name="Google Shape;686;p11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687" name="Google Shape;687;p11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88" name="Google Shape;688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89" name="Google Shape;689;p11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690" name="Google Shape;690;p11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91" name="Google Shape;691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92" name="Google Shape;692;p11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693" name="Google Shape;693;p11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94" name="Google Shape;694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95" name="Google Shape;695;p11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696" name="Google Shape;696;p11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97" name="Google Shape;697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98" name="Google Shape;698;p11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699" name="Google Shape;699;p11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00" name="Google Shape;700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01" name="Google Shape;701;p11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702" name="Google Shape;702;p11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03" name="Google Shape;703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04" name="Google Shape;704;p11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705" name="Google Shape;705;p11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06" name="Google Shape;706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07" name="Google Shape;707;p11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708" name="Google Shape;708;p11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09" name="Google Shape;709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710" name="Google Shape;710;p11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711" name="Google Shape;711;p11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2" name="Google Shape;71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13" name="Google Shape;713;p11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714" name="Google Shape;714;p11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5" name="Google Shape;71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16" name="Google Shape;716;p11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717" name="Google Shape;717;p11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8" name="Google Shape;71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19" name="Google Shape;719;p11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720" name="Google Shape;720;p11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1" name="Google Shape;72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22" name="Google Shape;722;p11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723" name="Google Shape;723;p11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4" name="Google Shape;72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25" name="Google Shape;725;p11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726" name="Google Shape;726;p11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7" name="Google Shape;72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28" name="Google Shape;728;p11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729" name="Google Shape;729;p11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0" name="Google Shape;73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1" name="Google Shape;731;p11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732" name="Google Shape;732;p11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3" name="Google Shape;73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4" name="Google Shape;734;p11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735" name="Google Shape;735;p11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6" name="Google Shape;73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7" name="Google Shape;737;p11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738" name="Google Shape;738;p11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9" name="Google Shape;73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0" name="Google Shape;740;p11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741" name="Google Shape;741;p11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42" name="Google Shape;74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3" name="Google Shape;743;p11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744" name="Google Shape;744;p11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45" name="Google Shape;74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6" name="Google Shape;746;p11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747" name="Google Shape;747;p11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48" name="Google Shape;74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9" name="Google Shape;749;p11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750" name="Google Shape;750;p11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1" name="Google Shape;75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52" name="Google Shape;752;p11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753" name="Google Shape;753;p11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4" name="Google Shape;75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901882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pencil - Light paper">
  <p:cSld name="One pencil - Light paper">
    <p:bg>
      <p:bgPr>
        <a:solidFill>
          <a:schemeClr val="accent5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3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617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88BB6A-E0AA-43FA-A075-1378B5A8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69D66-7927-49CC-B4C7-A68988BA421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ADD176-1DC1-423E-9837-1EC6120F9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F06-323E-47EF-9E2C-0325CE92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D07AD-1C7C-4ADA-8BFE-1CE9A941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3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900" cy="4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29000" y="1352549"/>
            <a:ext cx="6902100" cy="3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Light"/>
              <a:buChar char="✘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lvl="1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 Light"/>
              <a:buChar char="-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lvl="2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 Light"/>
              <a:buChar char="-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lvl="3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●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lvl="4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○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lvl="5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■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lvl="6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●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lvl="7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○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lvl="8" indent="-3810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Nunito Light"/>
              <a:buChar char="■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3219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4" r:id="rId6"/>
    <p:sldLayoutId id="2147483668" r:id="rId7"/>
    <p:sldLayoutId id="2147483669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A8BEEF-6F76-4F92-98F2-204B4E3F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D854A-1BB8-413D-8026-8C5DA1DC0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5A7CC-2936-4C11-8F98-AF9C974C1C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69D66-7927-49CC-B4C7-A68988BA421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B53A8-095F-4D97-B67B-98D07AE5D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99BD-68B4-4AEC-B511-0E36306A8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D07AD-1C7C-4ADA-8BFE-1CE9A941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5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5.jpg"/><Relationship Id="rId3" Type="http://schemas.openxmlformats.org/officeDocument/2006/relationships/image" Target="../media/image4.jpeg"/><Relationship Id="rId7" Type="http://schemas.openxmlformats.org/officeDocument/2006/relationships/slide" Target="slide11.xml"/><Relationship Id="rId12" Type="http://schemas.openxmlformats.org/officeDocument/2006/relationships/slide" Target="slide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11" Type="http://schemas.openxmlformats.org/officeDocument/2006/relationships/slide" Target="slide18.xml"/><Relationship Id="rId5" Type="http://schemas.openxmlformats.org/officeDocument/2006/relationships/slide" Target="slide3.xml"/><Relationship Id="rId10" Type="http://schemas.openxmlformats.org/officeDocument/2006/relationships/slide" Target="slide21.xml"/><Relationship Id="rId4" Type="http://schemas.openxmlformats.org/officeDocument/2006/relationships/slide" Target="slide2.xml"/><Relationship Id="rId9" Type="http://schemas.openxmlformats.org/officeDocument/2006/relationships/slide" Target="slide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audio" Target="../media/audio3.wav"/><Relationship Id="rId18" Type="http://schemas.openxmlformats.org/officeDocument/2006/relationships/image" Target="../media/image23.png"/><Relationship Id="rId3" Type="http://schemas.openxmlformats.org/officeDocument/2006/relationships/tags" Target="../tags/tag1.xml"/><Relationship Id="rId21" Type="http://schemas.openxmlformats.org/officeDocument/2006/relationships/audio" Target="../media/audio2.wav"/><Relationship Id="rId7" Type="http://schemas.openxmlformats.org/officeDocument/2006/relationships/tags" Target="../tags/tag5.xml"/><Relationship Id="rId12" Type="http://schemas.openxmlformats.org/officeDocument/2006/relationships/audio" Target="../media/audio2.wav"/><Relationship Id="rId17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tags" Target="../tags/tag4.xml"/><Relationship Id="rId11" Type="http://schemas.openxmlformats.org/officeDocument/2006/relationships/slideLayout" Target="../slideLayouts/slideLayout19.xml"/><Relationship Id="rId5" Type="http://schemas.openxmlformats.org/officeDocument/2006/relationships/tags" Target="../tags/tag3.xml"/><Relationship Id="rId15" Type="http://schemas.openxmlformats.org/officeDocument/2006/relationships/image" Target="../media/image20.png"/><Relationship Id="rId10" Type="http://schemas.openxmlformats.org/officeDocument/2006/relationships/tags" Target="../tags/tag8.xml"/><Relationship Id="rId19" Type="http://schemas.openxmlformats.org/officeDocument/2006/relationships/image" Target="../media/image24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image" Target="../media/image19.png"/><Relationship Id="rId22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audio" Target="../media/audio3.wav"/><Relationship Id="rId18" Type="http://schemas.openxmlformats.org/officeDocument/2006/relationships/image" Target="../media/image23.png"/><Relationship Id="rId3" Type="http://schemas.openxmlformats.org/officeDocument/2006/relationships/tags" Target="../tags/tag9.xml"/><Relationship Id="rId21" Type="http://schemas.openxmlformats.org/officeDocument/2006/relationships/audio" Target="../media/audio2.wav"/><Relationship Id="rId7" Type="http://schemas.openxmlformats.org/officeDocument/2006/relationships/tags" Target="../tags/tag13.xml"/><Relationship Id="rId12" Type="http://schemas.openxmlformats.org/officeDocument/2006/relationships/audio" Target="../media/audio2.wav"/><Relationship Id="rId17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tags" Target="../tags/tag12.xml"/><Relationship Id="rId11" Type="http://schemas.openxmlformats.org/officeDocument/2006/relationships/slideLayout" Target="../slideLayouts/slideLayout19.xml"/><Relationship Id="rId5" Type="http://schemas.openxmlformats.org/officeDocument/2006/relationships/tags" Target="../tags/tag11.xml"/><Relationship Id="rId15" Type="http://schemas.openxmlformats.org/officeDocument/2006/relationships/image" Target="../media/image20.png"/><Relationship Id="rId10" Type="http://schemas.openxmlformats.org/officeDocument/2006/relationships/tags" Target="../tags/tag16.xml"/><Relationship Id="rId19" Type="http://schemas.openxmlformats.org/officeDocument/2006/relationships/image" Target="../media/image24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19.png"/><Relationship Id="rId22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audio" Target="../media/audio3.wav"/><Relationship Id="rId18" Type="http://schemas.openxmlformats.org/officeDocument/2006/relationships/image" Target="../media/image23.png"/><Relationship Id="rId3" Type="http://schemas.openxmlformats.org/officeDocument/2006/relationships/tags" Target="../tags/tag17.xml"/><Relationship Id="rId21" Type="http://schemas.openxmlformats.org/officeDocument/2006/relationships/audio" Target="../media/audio2.wav"/><Relationship Id="rId7" Type="http://schemas.openxmlformats.org/officeDocument/2006/relationships/tags" Target="../tags/tag21.xml"/><Relationship Id="rId12" Type="http://schemas.openxmlformats.org/officeDocument/2006/relationships/audio" Target="../media/audio2.wav"/><Relationship Id="rId17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tags" Target="../tags/tag20.xml"/><Relationship Id="rId11" Type="http://schemas.openxmlformats.org/officeDocument/2006/relationships/slideLayout" Target="../slideLayouts/slideLayout19.xml"/><Relationship Id="rId5" Type="http://schemas.openxmlformats.org/officeDocument/2006/relationships/tags" Target="../tags/tag19.xml"/><Relationship Id="rId15" Type="http://schemas.openxmlformats.org/officeDocument/2006/relationships/image" Target="../media/image20.png"/><Relationship Id="rId10" Type="http://schemas.openxmlformats.org/officeDocument/2006/relationships/tags" Target="../tags/tag24.xml"/><Relationship Id="rId19" Type="http://schemas.openxmlformats.org/officeDocument/2006/relationships/image" Target="../media/image24.png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19.png"/><Relationship Id="rId22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icture 2" descr="الإمارات للتعليم المدرسي» تنظم أيام التمدرس خلال رمضان ..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142" y="83112"/>
            <a:ext cx="1556092" cy="106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4" name="Table 5">
            <a:extLst>
              <a:ext uri="{FF2B5EF4-FFF2-40B4-BE49-F238E27FC236}">
                <a16:creationId xmlns:a16="http://schemas.microsoft.com/office/drawing/2014/main" id="{E0C3B50A-F26B-0828-7305-BB7586A7CE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922462"/>
              </p:ext>
            </p:extLst>
          </p:nvPr>
        </p:nvGraphicFramePr>
        <p:xfrm>
          <a:off x="0" y="3"/>
          <a:ext cx="923127" cy="5143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127">
                  <a:extLst>
                    <a:ext uri="{9D8B030D-6E8A-4147-A177-3AD203B41FA5}">
                      <a16:colId xmlns:a16="http://schemas.microsoft.com/office/drawing/2014/main" val="2859545291"/>
                    </a:ext>
                  </a:extLst>
                </a:gridCol>
              </a:tblGrid>
              <a:tr h="67787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Classroom Rules/covid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E- Safety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(1-2 mins)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881500"/>
                  </a:ext>
                </a:extLst>
              </a:tr>
              <a:tr h="668677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Subject Routine</a:t>
                      </a: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(4-6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672023"/>
                  </a:ext>
                </a:extLst>
              </a:tr>
              <a:tr h="6990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Warm up/Starter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(Title)</a:t>
                      </a: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(2-3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485328"/>
                  </a:ext>
                </a:extLst>
              </a:tr>
              <a:tr h="618929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Learning Objectives / Vocabulary</a:t>
                      </a: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(1-2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875639"/>
                  </a:ext>
                </a:extLst>
              </a:tr>
              <a:tr h="353674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We Do Task</a:t>
                      </a: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(8-10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147718"/>
                  </a:ext>
                </a:extLst>
              </a:tr>
              <a:tr h="7515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Group &amp; Independent task/Differentiation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(10-20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496531"/>
                  </a:ext>
                </a:extLst>
              </a:tr>
              <a:tr h="7515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Real world relation/challenge question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(2-3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738913"/>
                  </a:ext>
                </a:extLst>
              </a:tr>
              <a:tr h="622132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Plenary/</a:t>
                      </a: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Self assessment</a:t>
                      </a: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(3-5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614539"/>
                  </a:ext>
                </a:extLst>
              </a:tr>
            </a:tbl>
          </a:graphicData>
        </a:graphic>
      </p:graphicFrame>
      <p:graphicFrame>
        <p:nvGraphicFramePr>
          <p:cNvPr id="65" name="Table 5">
            <a:extLst>
              <a:ext uri="{FF2B5EF4-FFF2-40B4-BE49-F238E27FC236}">
                <a16:creationId xmlns:a16="http://schemas.microsoft.com/office/drawing/2014/main" id="{E444D654-1F70-EAFA-A0EE-7048A794D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812144"/>
              </p:ext>
            </p:extLst>
          </p:nvPr>
        </p:nvGraphicFramePr>
        <p:xfrm>
          <a:off x="8218516" y="9952"/>
          <a:ext cx="923127" cy="5173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127">
                  <a:extLst>
                    <a:ext uri="{9D8B030D-6E8A-4147-A177-3AD203B41FA5}">
                      <a16:colId xmlns:a16="http://schemas.microsoft.com/office/drawing/2014/main" val="2859545291"/>
                    </a:ext>
                  </a:extLst>
                </a:gridCol>
              </a:tblGrid>
              <a:tr h="692282">
                <a:tc>
                  <a:txBody>
                    <a:bodyPr/>
                    <a:lstStyle/>
                    <a:p>
                      <a:pPr algn="ctr"/>
                      <a:r>
                        <a:rPr lang="ar-AE" sz="800" dirty="0">
                          <a:solidFill>
                            <a:schemeClr val="bg1"/>
                          </a:solidFill>
                          <a:hlinkClick r:id="rId4" action="ppaction://hlinksldjump"/>
                        </a:rPr>
                        <a:t>قواعد الصفية / قواعد الأمن والسلامة</a:t>
                      </a:r>
                      <a:endParaRPr lang="ar-AE" sz="8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(1-2 mins)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881500"/>
                  </a:ext>
                </a:extLst>
              </a:tr>
              <a:tr h="741450">
                <a:tc>
                  <a:txBody>
                    <a:bodyPr/>
                    <a:lstStyle/>
                    <a:p>
                      <a:pPr algn="ctr"/>
                      <a:r>
                        <a:rPr lang="ar-AE" sz="800" b="1" dirty="0">
                          <a:solidFill>
                            <a:schemeClr val="bg1"/>
                          </a:solidFill>
                          <a:hlinkClick r:id="rId5" action="ppaction://hlinksldjump"/>
                        </a:rPr>
                        <a:t>الروتين اليومي 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(4-6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672023"/>
                  </a:ext>
                </a:extLst>
              </a:tr>
              <a:tr h="6769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sz="800" b="1" dirty="0">
                          <a:solidFill>
                            <a:schemeClr val="bg1"/>
                          </a:solidFill>
                          <a:hlinkClick r:id="rId6" action="ppaction://hlinksldjump"/>
                        </a:rPr>
                        <a:t>تهيئة حافزة / سؤال تحدي(العنوان)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(2-3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485328"/>
                  </a:ext>
                </a:extLst>
              </a:tr>
              <a:tr h="676976">
                <a:tc>
                  <a:txBody>
                    <a:bodyPr/>
                    <a:lstStyle/>
                    <a:p>
                      <a:pPr algn="ctr"/>
                      <a:r>
                        <a:rPr lang="ar-AE" sz="800" b="1" dirty="0">
                          <a:solidFill>
                            <a:schemeClr val="bg1"/>
                          </a:solidFill>
                          <a:hlinkClick r:id="rId7" action="ppaction://hlinksldjump"/>
                        </a:rPr>
                        <a:t>مخرجات التعلم 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(1-2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875639"/>
                  </a:ext>
                </a:extLst>
              </a:tr>
              <a:tr h="386843">
                <a:tc>
                  <a:txBody>
                    <a:bodyPr/>
                    <a:lstStyle/>
                    <a:p>
                      <a:pPr algn="ctr"/>
                      <a:r>
                        <a:rPr lang="ar-AE" sz="800" b="1" dirty="0">
                          <a:solidFill>
                            <a:schemeClr val="bg1"/>
                          </a:solidFill>
                          <a:hlinkClick r:id="rId8" action="ppaction://hlinksldjump"/>
                        </a:rPr>
                        <a:t>مهام مع المعلم 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(8-10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147718"/>
                  </a:ext>
                </a:extLst>
              </a:tr>
              <a:tr h="6320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800" b="1" dirty="0">
                          <a:solidFill>
                            <a:schemeClr val="bg1"/>
                          </a:solidFill>
                          <a:hlinkClick r:id="rId9" action="ppaction://hlinksldjump"/>
                        </a:rPr>
                        <a:t>مهام ( مجموعات / فردي</a:t>
                      </a:r>
                      <a:r>
                        <a:rPr lang="ar-AE" sz="800" b="1" dirty="0">
                          <a:solidFill>
                            <a:schemeClr val="bg1"/>
                          </a:solidFill>
                          <a:hlinkClick r:id="rId10" action="ppaction://hlinksldjump"/>
                        </a:rPr>
                        <a:t>)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(10-20 mins)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496531"/>
                  </a:ext>
                </a:extLst>
              </a:tr>
              <a:tr h="6769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AE" sz="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  <a:hlinkClick r:id="rId11" action="ppaction://hlinksldjump"/>
                        </a:rPr>
                        <a:t>ربط بالحياة /سؤال التحدي</a:t>
                      </a:r>
                      <a:endParaRPr kumimoji="0" lang="en-U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(2-3 mins)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738913"/>
                  </a:ext>
                </a:extLst>
              </a:tr>
              <a:tr h="689840">
                <a:tc>
                  <a:txBody>
                    <a:bodyPr/>
                    <a:lstStyle/>
                    <a:p>
                      <a:pPr algn="ctr"/>
                      <a:r>
                        <a:rPr lang="ar-AE" sz="800" b="1" dirty="0">
                          <a:solidFill>
                            <a:schemeClr val="bg1"/>
                          </a:solidFill>
                          <a:hlinkClick r:id="rId12" action="ppaction://hlinksldjump"/>
                        </a:rPr>
                        <a:t>الخاتمة (التغذية الراجعة)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(3-5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614539"/>
                  </a:ext>
                </a:extLst>
              </a:tr>
            </a:tbl>
          </a:graphicData>
        </a:graphic>
      </p:graphicFrame>
      <p:sp>
        <p:nvSpPr>
          <p:cNvPr id="68" name="Google Shape;1795;p37">
            <a:extLst>
              <a:ext uri="{FF2B5EF4-FFF2-40B4-BE49-F238E27FC236}">
                <a16:creationId xmlns:a16="http://schemas.microsoft.com/office/drawing/2014/main" id="{C7152E43-FBEE-5409-15CD-42BE2571EBA9}"/>
              </a:ext>
            </a:extLst>
          </p:cNvPr>
          <p:cNvSpPr txBox="1"/>
          <p:nvPr/>
        </p:nvSpPr>
        <p:spPr>
          <a:xfrm>
            <a:off x="2269296" y="1706130"/>
            <a:ext cx="5174478" cy="153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اليـــوم</a:t>
            </a:r>
            <a:r>
              <a:rPr lang="ar-AE" sz="28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n-US" sz="28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ar-AE" sz="28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/  الثلاثاء 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التاريخ</a:t>
            </a:r>
            <a:r>
              <a:rPr lang="ar-AE" sz="28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/ 11 - 10  –  2022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              15  – ربيع الاول  - 1444 </a:t>
            </a:r>
          </a:p>
        </p:txBody>
      </p:sp>
      <p:sp>
        <p:nvSpPr>
          <p:cNvPr id="9" name="Google Shape;1795;p37">
            <a:extLst>
              <a:ext uri="{FF2B5EF4-FFF2-40B4-BE49-F238E27FC236}">
                <a16:creationId xmlns:a16="http://schemas.microsoft.com/office/drawing/2014/main" id="{BE0155B3-0D9E-4C06-A838-6DDD45EF3D8B}"/>
              </a:ext>
            </a:extLst>
          </p:cNvPr>
          <p:cNvSpPr txBox="1"/>
          <p:nvPr/>
        </p:nvSpPr>
        <p:spPr>
          <a:xfrm>
            <a:off x="2360445" y="3369062"/>
            <a:ext cx="5174478" cy="153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الموضوع</a:t>
            </a:r>
            <a:r>
              <a:rPr lang="ar-AE" sz="28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/ أركان الاسلام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30C21-89BA-435E-99F3-2A96388D091E}"/>
              </a:ext>
            </a:extLst>
          </p:cNvPr>
          <p:cNvSpPr txBox="1"/>
          <p:nvPr/>
        </p:nvSpPr>
        <p:spPr>
          <a:xfrm>
            <a:off x="5959027" y="886991"/>
            <a:ext cx="1952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200" b="1" dirty="0">
                <a:latin typeface="Calibri" panose="020F0502020204030204" pitchFamily="34" charset="0"/>
                <a:cs typeface="Calibri" panose="020F0502020204030204" pitchFamily="34" charset="0"/>
              </a:rPr>
              <a:t>مدرسة عالية روضة و حلقة أولى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795;p37">
            <a:extLst>
              <a:ext uri="{FF2B5EF4-FFF2-40B4-BE49-F238E27FC236}">
                <a16:creationId xmlns:a16="http://schemas.microsoft.com/office/drawing/2014/main" id="{B78F39A6-2852-45DE-A3E4-4562935D27A3}"/>
              </a:ext>
            </a:extLst>
          </p:cNvPr>
          <p:cNvSpPr txBox="1"/>
          <p:nvPr/>
        </p:nvSpPr>
        <p:spPr>
          <a:xfrm>
            <a:off x="797441" y="4563700"/>
            <a:ext cx="1958891" cy="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المعلمة/ شيخة البادي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E2ECB70-E736-AE10-4AA5-DEC84CF461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3" y="83112"/>
            <a:ext cx="1233055" cy="143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915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BD6F14-C48D-4772-A903-02D2A48B0A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30C71E96-2FB1-4E27-A9AE-5C1B0F759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23" y="127279"/>
            <a:ext cx="5911703" cy="507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E6F8B5-BAF3-4C76-BA67-E575BEC3FE9C}"/>
              </a:ext>
            </a:extLst>
          </p:cNvPr>
          <p:cNvSpPr txBox="1"/>
          <p:nvPr/>
        </p:nvSpPr>
        <p:spPr>
          <a:xfrm>
            <a:off x="2285999" y="1855180"/>
            <a:ext cx="3540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C00000"/>
                </a:solidFill>
                <a:cs typeface="Calibri" panose="020F0502020204030204" pitchFamily="34" charset="0"/>
              </a:rPr>
              <a:t>حديث شريف</a:t>
            </a:r>
            <a:endParaRPr lang="en-US" sz="20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800CB-7A39-4C6F-93C0-B462A01433D7}"/>
              </a:ext>
            </a:extLst>
          </p:cNvPr>
          <p:cNvSpPr txBox="1"/>
          <p:nvPr/>
        </p:nvSpPr>
        <p:spPr>
          <a:xfrm>
            <a:off x="2491562" y="2466208"/>
            <a:ext cx="3540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932D6A"/>
                </a:solidFill>
                <a:cs typeface="Calibri" panose="020F0502020204030204" pitchFamily="34" charset="0"/>
              </a:rPr>
              <a:t>أركان الإسلام</a:t>
            </a:r>
            <a:endParaRPr lang="en-US" sz="4000" b="1" dirty="0">
              <a:solidFill>
                <a:srgbClr val="932D6A"/>
              </a:solidFill>
              <a:cs typeface="Calibri" panose="020F0502020204030204" pitchFamily="34" charset="0"/>
            </a:endParaRPr>
          </a:p>
        </p:txBody>
      </p:sp>
      <p:sp>
        <p:nvSpPr>
          <p:cNvPr id="7" name="Action Button: Go Forward or Next 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35AC9E4-C90D-46AA-B8F7-32B9CF6EF1E1}"/>
              </a:ext>
            </a:extLst>
          </p:cNvPr>
          <p:cNvSpPr/>
          <p:nvPr/>
        </p:nvSpPr>
        <p:spPr>
          <a:xfrm>
            <a:off x="7960876" y="4369890"/>
            <a:ext cx="1030853" cy="646331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/>
              <a:t>العودة للقائمة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54437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A36194-FE23-4399-AE20-C4BA414486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CCDD6528-39CA-4461-A656-8B0E7E7BD69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468" y="0"/>
            <a:ext cx="1836911" cy="2148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441CC7-664D-4EF6-A52C-7E5E4084834E}"/>
              </a:ext>
            </a:extLst>
          </p:cNvPr>
          <p:cNvSpPr txBox="1"/>
          <p:nvPr/>
        </p:nvSpPr>
        <p:spPr>
          <a:xfrm>
            <a:off x="7386609" y="972660"/>
            <a:ext cx="170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  <a:cs typeface="(AH) Manal Black" pitchFamily="2" charset="-78"/>
              </a:rPr>
              <a:t>أهدافنا</a:t>
            </a:r>
            <a:endParaRPr lang="en-US" sz="36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10" name="Action Button: Go Forward or Next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8955313-9F4E-4A98-AEA0-3A4BF6423CD2}"/>
              </a:ext>
            </a:extLst>
          </p:cNvPr>
          <p:cNvSpPr/>
          <p:nvPr/>
        </p:nvSpPr>
        <p:spPr>
          <a:xfrm>
            <a:off x="7804298" y="4252193"/>
            <a:ext cx="1030853" cy="646331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/>
              <a:t>العودة للقائمة</a:t>
            </a:r>
            <a:endParaRPr lang="en-US" sz="1600" b="1" dirty="0"/>
          </a:p>
        </p:txBody>
      </p:sp>
      <p:sp>
        <p:nvSpPr>
          <p:cNvPr id="12" name="مخطط انسيابي: محطة طرفية 2">
            <a:extLst>
              <a:ext uri="{FF2B5EF4-FFF2-40B4-BE49-F238E27FC236}">
                <a16:creationId xmlns:a16="http://schemas.microsoft.com/office/drawing/2014/main" id="{3FD30776-0ADC-4D75-A926-74DAE9BB2724}"/>
              </a:ext>
            </a:extLst>
          </p:cNvPr>
          <p:cNvSpPr/>
          <p:nvPr/>
        </p:nvSpPr>
        <p:spPr>
          <a:xfrm>
            <a:off x="2973931" y="791769"/>
            <a:ext cx="3758888" cy="1008112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أعدد أركان الإسلام</a:t>
            </a:r>
          </a:p>
        </p:txBody>
      </p:sp>
      <p:sp>
        <p:nvSpPr>
          <p:cNvPr id="13" name="مخطط انسيابي: محطة طرفية 3">
            <a:extLst>
              <a:ext uri="{FF2B5EF4-FFF2-40B4-BE49-F238E27FC236}">
                <a16:creationId xmlns:a16="http://schemas.microsoft.com/office/drawing/2014/main" id="{EAEDE791-E951-47EA-B4C5-48BF3FA2B09E}"/>
              </a:ext>
            </a:extLst>
          </p:cNvPr>
          <p:cNvSpPr/>
          <p:nvPr/>
        </p:nvSpPr>
        <p:spPr>
          <a:xfrm>
            <a:off x="1224427" y="2246167"/>
            <a:ext cx="5312078" cy="995464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أذكر أهمية أركان الإسلام</a:t>
            </a:r>
          </a:p>
        </p:txBody>
      </p:sp>
      <p:sp>
        <p:nvSpPr>
          <p:cNvPr id="14" name="مخطط انسيابي: محطة طرفية 3">
            <a:extLst>
              <a:ext uri="{FF2B5EF4-FFF2-40B4-BE49-F238E27FC236}">
                <a16:creationId xmlns:a16="http://schemas.microsoft.com/office/drawing/2014/main" id="{AE4BB21F-06BF-4284-84AA-D8D5865D3C18}"/>
              </a:ext>
            </a:extLst>
          </p:cNvPr>
          <p:cNvSpPr/>
          <p:nvPr/>
        </p:nvSpPr>
        <p:spPr>
          <a:xfrm>
            <a:off x="1997571" y="3579894"/>
            <a:ext cx="4094885" cy="995464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أحفظ أركان الإسلام</a:t>
            </a:r>
          </a:p>
        </p:txBody>
      </p:sp>
    </p:spTree>
    <p:extLst>
      <p:ext uri="{BB962C8B-B14F-4D97-AF65-F5344CB8AC3E}">
        <p14:creationId xmlns:p14="http://schemas.microsoft.com/office/powerpoint/2010/main" val="282829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58CEEF-7700-4A56-AC5D-2132E65DCD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001AD1E-3808-4498-B485-31AB5B6379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524" y="0"/>
            <a:ext cx="1656806" cy="1937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6A9301-DDED-4055-A6A3-979A75DA45E7}"/>
              </a:ext>
            </a:extLst>
          </p:cNvPr>
          <p:cNvSpPr txBox="1"/>
          <p:nvPr/>
        </p:nvSpPr>
        <p:spPr>
          <a:xfrm>
            <a:off x="7528170" y="939227"/>
            <a:ext cx="14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800" b="1" dirty="0">
                <a:solidFill>
                  <a:srgbClr val="0070C0"/>
                </a:solidFill>
                <a:cs typeface="Calibri" panose="020F0502020204030204" pitchFamily="34" charset="0"/>
              </a:rPr>
              <a:t>نستمع ثم نقرأ</a:t>
            </a:r>
            <a:endParaRPr lang="en-US" sz="18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6F886F3-93DE-43BD-9473-D71B3FD7FA34}"/>
              </a:ext>
            </a:extLst>
          </p:cNvPr>
          <p:cNvSpPr/>
          <p:nvPr/>
        </p:nvSpPr>
        <p:spPr>
          <a:xfrm>
            <a:off x="8133907" y="4361524"/>
            <a:ext cx="765283" cy="57522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A000A3-C026-4FFA-A472-0B10C96667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291" t="54411" r="27903" b="13315"/>
          <a:stretch/>
        </p:blipFill>
        <p:spPr>
          <a:xfrm>
            <a:off x="978728" y="1777025"/>
            <a:ext cx="7686301" cy="274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24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780985-51B4-4FAF-A410-68D1DF74E9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5F531E9-0FE8-4A40-892D-1E4E3F740017}"/>
              </a:ext>
            </a:extLst>
          </p:cNvPr>
          <p:cNvSpPr/>
          <p:nvPr/>
        </p:nvSpPr>
        <p:spPr>
          <a:xfrm>
            <a:off x="8314660" y="4470080"/>
            <a:ext cx="677069" cy="51455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BF9C42-F5FF-4B7E-9216-B67E15E255EC}"/>
              </a:ext>
            </a:extLst>
          </p:cNvPr>
          <p:cNvSpPr/>
          <p:nvPr/>
        </p:nvSpPr>
        <p:spPr>
          <a:xfrm>
            <a:off x="418641" y="292766"/>
            <a:ext cx="658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أشاهد لأتعرف على فائدة كل ركن من أركان الإسلام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B979B6-15A1-46B4-ADB3-6FDE798AE36B}"/>
              </a:ext>
            </a:extLst>
          </p:cNvPr>
          <p:cNvSpPr txBox="1"/>
          <p:nvPr/>
        </p:nvSpPr>
        <p:spPr>
          <a:xfrm>
            <a:off x="6663024" y="263629"/>
            <a:ext cx="250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highlight>
                  <a:srgbClr val="C0C0C0"/>
                </a:highlight>
                <a:cs typeface="(AH) Manal Black" pitchFamily="2" charset="-78"/>
              </a:rPr>
              <a:t>الركن الرابع :</a:t>
            </a:r>
            <a:endParaRPr lang="en-US" sz="3600" dirty="0">
              <a:highlight>
                <a:srgbClr val="C0C0C0"/>
              </a:highlight>
              <a:cs typeface="(AH) Manal Black" pitchFamily="2" charset="-78"/>
            </a:endParaRPr>
          </a:p>
        </p:txBody>
      </p:sp>
      <p:pic>
        <p:nvPicPr>
          <p:cNvPr id="9" name="5">
            <a:hlinkClick r:id="" action="ppaction://media"/>
            <a:extLst>
              <a:ext uri="{FF2B5EF4-FFF2-40B4-BE49-F238E27FC236}">
                <a16:creationId xmlns:a16="http://schemas.microsoft.com/office/drawing/2014/main" id="{560C1E31-0351-4DE7-95EA-9A75A37430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8683" y="1046310"/>
            <a:ext cx="6584143" cy="3703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994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8AD7A9-9B4B-4D99-A26F-6E23DB0684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10" name="Action Button: Go Forward or Next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BE034CB-6C31-43FC-8C4A-E8233C51460E}"/>
              </a:ext>
            </a:extLst>
          </p:cNvPr>
          <p:cNvSpPr/>
          <p:nvPr/>
        </p:nvSpPr>
        <p:spPr>
          <a:xfrm>
            <a:off x="8314660" y="4470080"/>
            <a:ext cx="677069" cy="51455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064F03-8E7F-4F05-82E2-B5B73326BC84}"/>
              </a:ext>
            </a:extLst>
          </p:cNvPr>
          <p:cNvSpPr/>
          <p:nvPr/>
        </p:nvSpPr>
        <p:spPr>
          <a:xfrm>
            <a:off x="-414670" y="242052"/>
            <a:ext cx="3482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فائدة أركان الإسلام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27F40E-FE11-4FD2-B8B3-1670E5BB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" t="2714" r="49546" b="3634"/>
          <a:stretch/>
        </p:blipFill>
        <p:spPr>
          <a:xfrm>
            <a:off x="5227274" y="242052"/>
            <a:ext cx="3087386" cy="35029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3F80C99-2D63-4266-AF1C-DA627882F3E5}"/>
              </a:ext>
            </a:extLst>
          </p:cNvPr>
          <p:cNvGrpSpPr/>
          <p:nvPr/>
        </p:nvGrpSpPr>
        <p:grpSpPr>
          <a:xfrm>
            <a:off x="965426" y="3745047"/>
            <a:ext cx="7213147" cy="796747"/>
            <a:chOff x="895267" y="5628007"/>
            <a:chExt cx="9164329" cy="8534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42CD01-8CAF-4042-A948-7B1298C6F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15" t="53016" r="19107" b="29841"/>
            <a:stretch/>
          </p:blipFill>
          <p:spPr>
            <a:xfrm>
              <a:off x="895267" y="5628007"/>
              <a:ext cx="9164329" cy="85344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A8D401-16F6-4526-BC40-D21A3BFD2DFB}"/>
                </a:ext>
              </a:extLst>
            </p:cNvPr>
            <p:cNvSpPr txBox="1"/>
            <p:nvPr/>
          </p:nvSpPr>
          <p:spPr>
            <a:xfrm>
              <a:off x="1335260" y="5793119"/>
              <a:ext cx="8586024" cy="494517"/>
            </a:xfrm>
            <a:prstGeom prst="rect">
              <a:avLst/>
            </a:prstGeom>
            <a:solidFill>
              <a:srgbClr val="CC99FF"/>
            </a:solidFill>
          </p:spPr>
          <p:txBody>
            <a:bodyPr wrap="square" rtlCol="0">
              <a:spAutoFit/>
            </a:bodyPr>
            <a:lstStyle/>
            <a:p>
              <a:r>
                <a:rPr lang="ar-AE" sz="2400" b="1" dirty="0"/>
                <a:t>أحبُّ الْحجّ يعلمني الّصبر وفيه يتعارف الْمسلمون و كفّارة للذنوب</a:t>
              </a:r>
              <a:endParaRPr lang="en-US" sz="2400" b="1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DCBE927-4821-43B1-B5F2-E629452FEE43}"/>
              </a:ext>
            </a:extLst>
          </p:cNvPr>
          <p:cNvSpPr/>
          <p:nvPr/>
        </p:nvSpPr>
        <p:spPr>
          <a:xfrm>
            <a:off x="1311740" y="1755568"/>
            <a:ext cx="3482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الحج عبادة فرضها الله على المسلمين مرة في العمر</a:t>
            </a:r>
          </a:p>
        </p:txBody>
      </p:sp>
    </p:spTree>
    <p:extLst>
      <p:ext uri="{BB962C8B-B14F-4D97-AF65-F5344CB8AC3E}">
        <p14:creationId xmlns:p14="http://schemas.microsoft.com/office/powerpoint/2010/main" val="1533866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E627AA-48FD-45D0-8720-94E4123D7B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14" name="Action Button: Go Forward or Next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BA963C6-B9D0-4583-B5EC-9A95D570F523}"/>
              </a:ext>
            </a:extLst>
          </p:cNvPr>
          <p:cNvSpPr/>
          <p:nvPr/>
        </p:nvSpPr>
        <p:spPr>
          <a:xfrm>
            <a:off x="8186305" y="4529470"/>
            <a:ext cx="688377" cy="48675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EAD32A-E369-4FDD-A594-05BCA970EE42}"/>
              </a:ext>
            </a:extLst>
          </p:cNvPr>
          <p:cNvSpPr/>
          <p:nvPr/>
        </p:nvSpPr>
        <p:spPr>
          <a:xfrm>
            <a:off x="760389" y="263629"/>
            <a:ext cx="6466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أشاهد لأتعرف على فائدة كل ركن من أركان الإسلام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E53D6-0BBD-44BF-BD23-3EF125C16782}"/>
              </a:ext>
            </a:extLst>
          </p:cNvPr>
          <p:cNvSpPr txBox="1"/>
          <p:nvPr/>
        </p:nvSpPr>
        <p:spPr>
          <a:xfrm>
            <a:off x="6890737" y="202073"/>
            <a:ext cx="2591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highlight>
                  <a:srgbClr val="C0C0C0"/>
                </a:highlight>
                <a:cs typeface="(AH) Manal Black" pitchFamily="2" charset="-78"/>
              </a:rPr>
              <a:t>الركن الخامس :</a:t>
            </a:r>
            <a:endParaRPr lang="en-US" sz="2800" b="1" dirty="0">
              <a:highlight>
                <a:srgbClr val="C0C0C0"/>
              </a:highlight>
              <a:cs typeface="(AH) Manal Black" pitchFamily="2" charset="-78"/>
            </a:endParaRPr>
          </a:p>
        </p:txBody>
      </p:sp>
      <p:pic>
        <p:nvPicPr>
          <p:cNvPr id="10" name="4">
            <a:hlinkClick r:id="" action="ppaction://media"/>
            <a:extLst>
              <a:ext uri="{FF2B5EF4-FFF2-40B4-BE49-F238E27FC236}">
                <a16:creationId xmlns:a16="http://schemas.microsoft.com/office/drawing/2014/main" id="{34DC4A2B-E735-4CE7-B658-3CA7E3A7A3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5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6537" y="1009393"/>
            <a:ext cx="6130926" cy="3763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926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557A16-44FB-4F95-BE07-B60A98D06E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3A28D-0DCD-4FA1-AE73-A62F85CF214F}"/>
              </a:ext>
            </a:extLst>
          </p:cNvPr>
          <p:cNvSpPr/>
          <p:nvPr/>
        </p:nvSpPr>
        <p:spPr>
          <a:xfrm>
            <a:off x="-262209" y="107591"/>
            <a:ext cx="3482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فائدة أركان الإسلام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7ADFF-E5DE-46E5-B076-212DB9F5C9C4}"/>
              </a:ext>
            </a:extLst>
          </p:cNvPr>
          <p:cNvSpPr/>
          <p:nvPr/>
        </p:nvSpPr>
        <p:spPr>
          <a:xfrm>
            <a:off x="937478" y="1808638"/>
            <a:ext cx="41795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الشهر الذي فرض الله فيه الصيام ؟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842E0E-B63D-4D2A-B385-65FE1D5D9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73" r="48966" b="5791"/>
          <a:stretch/>
        </p:blipFill>
        <p:spPr>
          <a:xfrm>
            <a:off x="5117017" y="531628"/>
            <a:ext cx="3276018" cy="34705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B0CB4D-C101-4708-99CE-3893D4443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5" t="53016" r="19107" b="29841"/>
          <a:stretch/>
        </p:blipFill>
        <p:spPr>
          <a:xfrm>
            <a:off x="1605516" y="4002129"/>
            <a:ext cx="6273209" cy="770716"/>
          </a:xfrm>
          <a:prstGeom prst="rect">
            <a:avLst/>
          </a:prstGeom>
        </p:spPr>
      </p:pic>
      <p:sp>
        <p:nvSpPr>
          <p:cNvPr id="15" name="Action Button: Go Forward or Next 1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31A38F1-772A-44EB-9AEF-A921FEEE317D}"/>
              </a:ext>
            </a:extLst>
          </p:cNvPr>
          <p:cNvSpPr/>
          <p:nvPr/>
        </p:nvSpPr>
        <p:spPr>
          <a:xfrm>
            <a:off x="8014039" y="4415625"/>
            <a:ext cx="977690" cy="619222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/>
              <a:t>العودة للقائمة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541904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7B0D29-DC13-4B96-AD96-602D375176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87A3F5A9-410B-496E-905C-92573A1A449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72" y="0"/>
            <a:ext cx="1290563" cy="15093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9C61E8-FC40-4A26-8784-75CE76AF0278}"/>
              </a:ext>
            </a:extLst>
          </p:cNvPr>
          <p:cNvSpPr txBox="1"/>
          <p:nvPr/>
        </p:nvSpPr>
        <p:spPr>
          <a:xfrm>
            <a:off x="7879815" y="399979"/>
            <a:ext cx="1122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0070C0"/>
                </a:solidFill>
                <a:cs typeface="Akhbar MT" pitchFamily="2" charset="-78"/>
              </a:rPr>
              <a:t>التقييم البنائي</a:t>
            </a:r>
            <a:endParaRPr lang="en-US" sz="2800" b="1" dirty="0">
              <a:solidFill>
                <a:srgbClr val="0070C0"/>
              </a:solidFill>
              <a:cs typeface="Akhbar MT" pitchFamily="2" charset="-78"/>
            </a:endParaRPr>
          </a:p>
        </p:txBody>
      </p:sp>
      <p:sp>
        <p:nvSpPr>
          <p:cNvPr id="16" name="Action Button: Go Forward or Next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C9D19B1-1C8D-45ED-9BEF-EC42A3790136}"/>
              </a:ext>
            </a:extLst>
          </p:cNvPr>
          <p:cNvSpPr/>
          <p:nvPr/>
        </p:nvSpPr>
        <p:spPr>
          <a:xfrm>
            <a:off x="7992268" y="4433910"/>
            <a:ext cx="977690" cy="619222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/>
              <a:t>العودة للقائمة</a:t>
            </a:r>
            <a:endParaRPr lang="en-US" sz="1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FB6E4-1CF9-43FC-B923-BB6F241E5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84" t="29334" r="47791" b="17504"/>
          <a:stretch/>
        </p:blipFill>
        <p:spPr>
          <a:xfrm>
            <a:off x="1818166" y="547813"/>
            <a:ext cx="2902689" cy="3886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B7C7C7-717F-4A83-9B1C-B6974011FFC7}"/>
              </a:ext>
            </a:extLst>
          </p:cNvPr>
          <p:cNvSpPr/>
          <p:nvPr/>
        </p:nvSpPr>
        <p:spPr>
          <a:xfrm>
            <a:off x="4958469" y="2198473"/>
            <a:ext cx="3482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قص و لصق                  أركان الإسلام</a:t>
            </a:r>
          </a:p>
        </p:txBody>
      </p:sp>
    </p:spTree>
    <p:extLst>
      <p:ext uri="{BB962C8B-B14F-4D97-AF65-F5344CB8AC3E}">
        <p14:creationId xmlns:p14="http://schemas.microsoft.com/office/powerpoint/2010/main" val="2129960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E20AE0-B342-4C3D-A90A-F991943EAF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10" name="Picture 2" descr="المكبرة, الطفل, اليد png">
            <a:extLst>
              <a:ext uri="{FF2B5EF4-FFF2-40B4-BE49-F238E27FC236}">
                <a16:creationId xmlns:a16="http://schemas.microsoft.com/office/drawing/2014/main" id="{1DA8B912-8B4F-4DB4-A9EA-1998BC0A9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4144" y="263629"/>
            <a:ext cx="710885" cy="115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50B417-005F-4A19-8E5F-1F6179F18C97}"/>
              </a:ext>
            </a:extLst>
          </p:cNvPr>
          <p:cNvSpPr txBox="1"/>
          <p:nvPr/>
        </p:nvSpPr>
        <p:spPr>
          <a:xfrm>
            <a:off x="390432" y="399979"/>
            <a:ext cx="3265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u="sng" dirty="0">
                <a:solidFill>
                  <a:srgbClr val="932D6A"/>
                </a:solidFill>
                <a:cs typeface="(AH) Manal Black" pitchFamily="2" charset="-78"/>
              </a:rPr>
              <a:t>نشيد أركان الإسلام</a:t>
            </a:r>
            <a:endParaRPr lang="en-US" sz="2000" b="1" u="sng" dirty="0">
              <a:solidFill>
                <a:srgbClr val="932D6A"/>
              </a:solidFill>
              <a:cs typeface="(AH) Manal Black" pitchFamily="2" charset="-78"/>
            </a:endParaRPr>
          </a:p>
        </p:txBody>
      </p:sp>
      <p:pic>
        <p:nvPicPr>
          <p:cNvPr id="13" name="نشيد أركان الاسلام">
            <a:hlinkClick r:id="" action="ppaction://media"/>
            <a:extLst>
              <a:ext uri="{FF2B5EF4-FFF2-40B4-BE49-F238E27FC236}">
                <a16:creationId xmlns:a16="http://schemas.microsoft.com/office/drawing/2014/main" id="{0C1F49C2-0FED-46C0-B183-3CE3A1C9EE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038" y="1275514"/>
            <a:ext cx="6244957" cy="3304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Action Button: Go Forward or Next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FA7341E-607F-4C04-9D02-F7CD44BA62B0}"/>
              </a:ext>
            </a:extLst>
          </p:cNvPr>
          <p:cNvSpPr/>
          <p:nvPr/>
        </p:nvSpPr>
        <p:spPr>
          <a:xfrm>
            <a:off x="7992268" y="4433910"/>
            <a:ext cx="977690" cy="619222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/>
              <a:t>العودة للقائمة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5972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6DDA12-8252-4604-BB2D-C6C8D71455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43134864-A912-4980-BC40-4FB0A93F31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54" y="39190"/>
            <a:ext cx="1624316" cy="1899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1CCF15-EBB9-4911-910D-FA00E5A9B8E9}"/>
              </a:ext>
            </a:extLst>
          </p:cNvPr>
          <p:cNvSpPr txBox="1"/>
          <p:nvPr/>
        </p:nvSpPr>
        <p:spPr>
          <a:xfrm>
            <a:off x="7665511" y="800971"/>
            <a:ext cx="10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ar-AE" sz="2400" b="1" dirty="0">
                <a:solidFill>
                  <a:srgbClr val="0070C0"/>
                </a:solidFill>
                <a:cs typeface="Calibri" panose="020F0502020204030204" pitchFamily="34" charset="0"/>
              </a:rPr>
              <a:t>تقييم ختامي</a:t>
            </a:r>
            <a:endParaRPr lang="en-US" sz="24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8AED844-AC97-40EA-BB3E-3EB3D85DA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826" y="761134"/>
            <a:ext cx="5508126" cy="36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30809A-28F1-4730-BB35-67961D0F9E3C}"/>
              </a:ext>
            </a:extLst>
          </p:cNvPr>
          <p:cNvSpPr/>
          <p:nvPr/>
        </p:nvSpPr>
        <p:spPr>
          <a:xfrm>
            <a:off x="8153597" y="4405938"/>
            <a:ext cx="688377" cy="48675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6A7B38-FE6D-4957-BF86-9E88CA4A49EE}"/>
              </a:ext>
            </a:extLst>
          </p:cNvPr>
          <p:cNvSpPr/>
          <p:nvPr/>
        </p:nvSpPr>
        <p:spPr>
          <a:xfrm>
            <a:off x="1805249" y="2079706"/>
            <a:ext cx="566928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457200" rtl="1"/>
            <a:r>
              <a:rPr lang="ar-AE" sz="4400" b="1" dirty="0">
                <a:ln/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الكتاب المدرسي</a:t>
            </a:r>
          </a:p>
          <a:p>
            <a:pPr algn="ctr" defTabSz="457200" rtl="1"/>
            <a:r>
              <a:rPr lang="ar-AE" sz="4400" b="1" dirty="0">
                <a:ln/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صفحة </a:t>
            </a:r>
            <a:r>
              <a:rPr lang="ar-AE" sz="4400" b="1" dirty="0">
                <a:ln/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(AH) Manal Black" pitchFamily="2" charset="-78"/>
              </a:rPr>
              <a:t>86</a:t>
            </a:r>
          </a:p>
          <a:p>
            <a:pPr marL="914400" indent="-914400" algn="ctr" defTabSz="457200" rtl="1">
              <a:buFont typeface="+mj-lt"/>
              <a:buAutoNum type="arabicPeriod"/>
            </a:pPr>
            <a:endParaRPr lang="ar-EG" sz="4400" b="1" dirty="0">
              <a:ln/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38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B07AAF-DA6F-4F64-817A-BDB6AE382769}"/>
              </a:ext>
            </a:extLst>
          </p:cNvPr>
          <p:cNvGrpSpPr/>
          <p:nvPr/>
        </p:nvGrpSpPr>
        <p:grpSpPr>
          <a:xfrm>
            <a:off x="6815471" y="946298"/>
            <a:ext cx="1909246" cy="1871330"/>
            <a:chOff x="9075935" y="968482"/>
            <a:chExt cx="2689629" cy="227399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09418DF-3714-4C29-A61C-B884CF34B2D0}"/>
                </a:ext>
              </a:extLst>
            </p:cNvPr>
            <p:cNvSpPr/>
            <p:nvPr/>
          </p:nvSpPr>
          <p:spPr>
            <a:xfrm>
              <a:off x="9075935" y="968482"/>
              <a:ext cx="2664529" cy="1302018"/>
            </a:xfrm>
            <a:prstGeom prst="round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A5A7B0-7B87-458F-9E01-C7D6BAB9240A}"/>
                </a:ext>
              </a:extLst>
            </p:cNvPr>
            <p:cNvGrpSpPr/>
            <p:nvPr/>
          </p:nvGrpSpPr>
          <p:grpSpPr>
            <a:xfrm>
              <a:off x="9101035" y="1059472"/>
              <a:ext cx="2664529" cy="1882396"/>
              <a:chOff x="9101035" y="1075446"/>
              <a:chExt cx="2664529" cy="1882396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93C6563-821A-4E1F-A3AB-F53938E072D2}"/>
                  </a:ext>
                </a:extLst>
              </p:cNvPr>
              <p:cNvSpPr/>
              <p:nvPr/>
            </p:nvSpPr>
            <p:spPr>
              <a:xfrm>
                <a:off x="9159091" y="1075446"/>
                <a:ext cx="2486181" cy="1124209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5F70959-9569-4566-91E3-C808B90234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04359" y="1181579"/>
                <a:ext cx="1245844" cy="920640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1FBDCDF-910A-40C6-9EAF-D29473CF0D5A}"/>
                  </a:ext>
                </a:extLst>
              </p:cNvPr>
              <p:cNvSpPr/>
              <p:nvPr/>
            </p:nvSpPr>
            <p:spPr>
              <a:xfrm>
                <a:off x="9101035" y="2336860"/>
                <a:ext cx="2664529" cy="620982"/>
              </a:xfrm>
              <a:prstGeom prst="round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</p:grp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B8B2E6D-8225-416D-9302-C9268921513A}"/>
                </a:ext>
              </a:extLst>
            </p:cNvPr>
            <p:cNvSpPr/>
            <p:nvPr/>
          </p:nvSpPr>
          <p:spPr>
            <a:xfrm>
              <a:off x="9184191" y="2426273"/>
              <a:ext cx="2486181" cy="42454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8" name="مربع نص 28">
              <a:extLst>
                <a:ext uri="{FF2B5EF4-FFF2-40B4-BE49-F238E27FC236}">
                  <a16:creationId xmlns:a16="http://schemas.microsoft.com/office/drawing/2014/main" id="{98ED9E50-674D-491B-BD07-058EE095EE93}"/>
                </a:ext>
              </a:extLst>
            </p:cNvPr>
            <p:cNvSpPr txBox="1"/>
            <p:nvPr/>
          </p:nvSpPr>
          <p:spPr>
            <a:xfrm>
              <a:off x="9160124" y="2399978"/>
              <a:ext cx="2392121" cy="84249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AE" sz="1600">
                  <a:latin typeface="Calibri" panose="020F0502020204030204" pitchFamily="34" charset="0"/>
                  <a:cs typeface="Calibri" panose="020F0502020204030204" pitchFamily="34" charset="0"/>
                </a:rPr>
                <a:t>أَلْتَزِمُ بِوقت الْحِصَّة</a:t>
              </a:r>
              <a:endParaRPr lang="ar-SA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86785-00B9-4BD9-95B9-AFA7543F8A16}"/>
              </a:ext>
            </a:extLst>
          </p:cNvPr>
          <p:cNvGrpSpPr/>
          <p:nvPr/>
        </p:nvGrpSpPr>
        <p:grpSpPr>
          <a:xfrm>
            <a:off x="3881792" y="954644"/>
            <a:ext cx="1891429" cy="1862984"/>
            <a:chOff x="6317336" y="730576"/>
            <a:chExt cx="2778719" cy="27990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8422BE8-A439-445C-B4F4-CFAB2E3AF06E}"/>
                </a:ext>
              </a:extLst>
            </p:cNvPr>
            <p:cNvSpPr/>
            <p:nvPr/>
          </p:nvSpPr>
          <p:spPr>
            <a:xfrm>
              <a:off x="6330036" y="757860"/>
              <a:ext cx="2664529" cy="1566560"/>
            </a:xfrm>
            <a:prstGeom prst="roundRect">
              <a:avLst/>
            </a:prstGeom>
            <a:solidFill>
              <a:srgbClr val="F62AE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2E7CF61-3351-46EC-B1FE-FA5D78545BE2}"/>
                </a:ext>
              </a:extLst>
            </p:cNvPr>
            <p:cNvSpPr/>
            <p:nvPr/>
          </p:nvSpPr>
          <p:spPr>
            <a:xfrm>
              <a:off x="6413192" y="867337"/>
              <a:ext cx="2486181" cy="13526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BE3D5B8-096B-40B2-BF01-DE40B912CB8F}"/>
                </a:ext>
              </a:extLst>
            </p:cNvPr>
            <p:cNvSpPr/>
            <p:nvPr/>
          </p:nvSpPr>
          <p:spPr>
            <a:xfrm>
              <a:off x="6355136" y="2385044"/>
              <a:ext cx="2664529" cy="747152"/>
            </a:xfrm>
            <a:prstGeom prst="roundRect">
              <a:avLst/>
            </a:prstGeom>
            <a:solidFill>
              <a:srgbClr val="F62AE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167EDDC-402A-4098-BF51-E60CEB303081}"/>
                </a:ext>
              </a:extLst>
            </p:cNvPr>
            <p:cNvSpPr/>
            <p:nvPr/>
          </p:nvSpPr>
          <p:spPr>
            <a:xfrm>
              <a:off x="6438292" y="2492623"/>
              <a:ext cx="2486181" cy="51080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17" name="مربع نص 28">
              <a:extLst>
                <a:ext uri="{FF2B5EF4-FFF2-40B4-BE49-F238E27FC236}">
                  <a16:creationId xmlns:a16="http://schemas.microsoft.com/office/drawing/2014/main" id="{E4AD9299-A646-4987-B41B-0E8A7A625EC9}"/>
                </a:ext>
              </a:extLst>
            </p:cNvPr>
            <p:cNvSpPr txBox="1"/>
            <p:nvPr/>
          </p:nvSpPr>
          <p:spPr>
            <a:xfrm>
              <a:off x="6317336" y="2518303"/>
              <a:ext cx="2778719" cy="101133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أَجْلِسُ بِصورَةٍ صَحيحَةٍ</a:t>
              </a:r>
              <a:endParaRPr lang="ar-SA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 descr="Sit In Chair - Sitting On Chair Clipart, HD Png Download - kindpng">
              <a:extLst>
                <a:ext uri="{FF2B5EF4-FFF2-40B4-BE49-F238E27FC236}">
                  <a16:creationId xmlns:a16="http://schemas.microsoft.com/office/drawing/2014/main" id="{CA4F4484-3519-4CA9-A67A-729281E9D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1575" y="730576"/>
              <a:ext cx="1466411" cy="1633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1BF652-401E-4E83-A509-17F78E3A3AFD}"/>
              </a:ext>
            </a:extLst>
          </p:cNvPr>
          <p:cNvGrpSpPr/>
          <p:nvPr/>
        </p:nvGrpSpPr>
        <p:grpSpPr>
          <a:xfrm>
            <a:off x="3907522" y="2946671"/>
            <a:ext cx="1912404" cy="1728229"/>
            <a:chOff x="6342436" y="3215642"/>
            <a:chExt cx="2778719" cy="2446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A3DD468-2EDC-4181-86DF-1DB54FF07888}"/>
                </a:ext>
              </a:extLst>
            </p:cNvPr>
            <p:cNvSpPr/>
            <p:nvPr/>
          </p:nvSpPr>
          <p:spPr>
            <a:xfrm>
              <a:off x="6355136" y="3287980"/>
              <a:ext cx="2664529" cy="1566560"/>
            </a:xfrm>
            <a:prstGeom prst="round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DF9633C-984F-471C-B97F-1B1BF3B8CBCA}"/>
                </a:ext>
              </a:extLst>
            </p:cNvPr>
            <p:cNvSpPr/>
            <p:nvPr/>
          </p:nvSpPr>
          <p:spPr>
            <a:xfrm>
              <a:off x="6438292" y="3397457"/>
              <a:ext cx="2486181" cy="13526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58DFBD8-6836-4D4D-B2FB-FD29EA67B93A}"/>
                </a:ext>
              </a:extLst>
            </p:cNvPr>
            <p:cNvSpPr/>
            <p:nvPr/>
          </p:nvSpPr>
          <p:spPr>
            <a:xfrm>
              <a:off x="6380236" y="4915164"/>
              <a:ext cx="2664529" cy="747152"/>
            </a:xfrm>
            <a:prstGeom prst="round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3BA8579-605A-4397-838A-DBB7BEC57B5E}"/>
                </a:ext>
              </a:extLst>
            </p:cNvPr>
            <p:cNvSpPr/>
            <p:nvPr/>
          </p:nvSpPr>
          <p:spPr>
            <a:xfrm>
              <a:off x="6463392" y="5037257"/>
              <a:ext cx="2486181" cy="51080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24" name="مربع نص 28">
              <a:extLst>
                <a:ext uri="{FF2B5EF4-FFF2-40B4-BE49-F238E27FC236}">
                  <a16:creationId xmlns:a16="http://schemas.microsoft.com/office/drawing/2014/main" id="{B62078B0-6D92-4C3C-95D8-7735FFAD1CCE}"/>
                </a:ext>
              </a:extLst>
            </p:cNvPr>
            <p:cNvSpPr txBox="1"/>
            <p:nvPr/>
          </p:nvSpPr>
          <p:spPr>
            <a:xfrm>
              <a:off x="6342436" y="5061124"/>
              <a:ext cx="2778719" cy="5458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أَرْفَعُ يَدي لِلمُشارَكَة</a:t>
              </a:r>
              <a:endParaRPr lang="ar-SA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9F1F447-CBE1-40ED-A57F-5297B9136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34774" y="3215642"/>
              <a:ext cx="1233211" cy="163165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A90416-7807-4102-B8BC-29C148436ADF}"/>
              </a:ext>
            </a:extLst>
          </p:cNvPr>
          <p:cNvGrpSpPr/>
          <p:nvPr/>
        </p:nvGrpSpPr>
        <p:grpSpPr>
          <a:xfrm>
            <a:off x="6815471" y="3009014"/>
            <a:ext cx="2004437" cy="1748871"/>
            <a:chOff x="3449812" y="3227356"/>
            <a:chExt cx="2689629" cy="243496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DD7D678-3C6E-4461-AF99-C69BAF7BF422}"/>
                </a:ext>
              </a:extLst>
            </p:cNvPr>
            <p:cNvSpPr/>
            <p:nvPr/>
          </p:nvSpPr>
          <p:spPr>
            <a:xfrm>
              <a:off x="3449812" y="3287980"/>
              <a:ext cx="2664529" cy="1566560"/>
            </a:xfrm>
            <a:prstGeom prst="roundRect">
              <a:avLst/>
            </a:prstGeom>
            <a:solidFill>
              <a:srgbClr val="66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156C83F-B2B5-4041-ACA5-3C3C6DDECFB7}"/>
                </a:ext>
              </a:extLst>
            </p:cNvPr>
            <p:cNvSpPr/>
            <p:nvPr/>
          </p:nvSpPr>
          <p:spPr>
            <a:xfrm>
              <a:off x="3532968" y="3397457"/>
              <a:ext cx="2486181" cy="13526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92C1E02-1602-4E75-9C36-E55979DB36A1}"/>
                </a:ext>
              </a:extLst>
            </p:cNvPr>
            <p:cNvSpPr/>
            <p:nvPr/>
          </p:nvSpPr>
          <p:spPr>
            <a:xfrm>
              <a:off x="3474912" y="4915164"/>
              <a:ext cx="2664529" cy="747152"/>
            </a:xfrm>
            <a:prstGeom prst="roundRect">
              <a:avLst/>
            </a:prstGeom>
            <a:solidFill>
              <a:srgbClr val="66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BD3FBC2-76B3-4C77-A7CE-2C36EB55115E}"/>
                </a:ext>
              </a:extLst>
            </p:cNvPr>
            <p:cNvSpPr/>
            <p:nvPr/>
          </p:nvSpPr>
          <p:spPr>
            <a:xfrm>
              <a:off x="3558068" y="5037257"/>
              <a:ext cx="2486181" cy="51080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31" name="مربع نص 28">
              <a:extLst>
                <a:ext uri="{FF2B5EF4-FFF2-40B4-BE49-F238E27FC236}">
                  <a16:creationId xmlns:a16="http://schemas.microsoft.com/office/drawing/2014/main" id="{E914A816-C64C-4133-BE45-B73958908754}"/>
                </a:ext>
              </a:extLst>
            </p:cNvPr>
            <p:cNvSpPr txBox="1"/>
            <p:nvPr/>
          </p:nvSpPr>
          <p:spPr>
            <a:xfrm>
              <a:off x="3534001" y="5048424"/>
              <a:ext cx="2392121" cy="5329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أُجَهِزُ أَدواتي</a:t>
              </a:r>
              <a:endParaRPr lang="ar-SA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1B743C0-F9FE-468B-84EF-6CE5B1178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88" y="3227356"/>
              <a:ext cx="1684986" cy="177189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595869E-CE6A-4783-B099-902A8EE16921}"/>
              </a:ext>
            </a:extLst>
          </p:cNvPr>
          <p:cNvGrpSpPr/>
          <p:nvPr/>
        </p:nvGrpSpPr>
        <p:grpSpPr>
          <a:xfrm>
            <a:off x="999720" y="838756"/>
            <a:ext cx="1891429" cy="1731496"/>
            <a:chOff x="3424712" y="588956"/>
            <a:chExt cx="2689629" cy="254324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7CA153F-D8A3-465C-8FDD-224B68EC9DD3}"/>
                </a:ext>
              </a:extLst>
            </p:cNvPr>
            <p:cNvSpPr/>
            <p:nvPr/>
          </p:nvSpPr>
          <p:spPr>
            <a:xfrm>
              <a:off x="3424712" y="757860"/>
              <a:ext cx="2664529" cy="1566560"/>
            </a:xfrm>
            <a:prstGeom prst="round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D01F2AC-9AA7-4765-844B-EB0DD038BBD6}"/>
                </a:ext>
              </a:extLst>
            </p:cNvPr>
            <p:cNvSpPr/>
            <p:nvPr/>
          </p:nvSpPr>
          <p:spPr>
            <a:xfrm>
              <a:off x="3507868" y="867337"/>
              <a:ext cx="2486181" cy="13526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449B6D9-1F89-4D1E-84E0-279710B4F929}"/>
                </a:ext>
              </a:extLst>
            </p:cNvPr>
            <p:cNvSpPr/>
            <p:nvPr/>
          </p:nvSpPr>
          <p:spPr>
            <a:xfrm>
              <a:off x="3449812" y="2385044"/>
              <a:ext cx="2664529" cy="747152"/>
            </a:xfrm>
            <a:prstGeom prst="round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0A7F990-7C45-4A64-B5ED-961EC1F6C1B1}"/>
                </a:ext>
              </a:extLst>
            </p:cNvPr>
            <p:cNvSpPr/>
            <p:nvPr/>
          </p:nvSpPr>
          <p:spPr>
            <a:xfrm>
              <a:off x="3532968" y="2492623"/>
              <a:ext cx="2486181" cy="51080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38" name="مربع نص 28">
              <a:extLst>
                <a:ext uri="{FF2B5EF4-FFF2-40B4-BE49-F238E27FC236}">
                  <a16:creationId xmlns:a16="http://schemas.microsoft.com/office/drawing/2014/main" id="{14AC02C2-4B23-4F83-822A-60F714A115FD}"/>
                </a:ext>
              </a:extLst>
            </p:cNvPr>
            <p:cNvSpPr txBox="1"/>
            <p:nvPr/>
          </p:nvSpPr>
          <p:spPr>
            <a:xfrm>
              <a:off x="3508901" y="2480203"/>
              <a:ext cx="2392121" cy="56439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أَسْتَمِعُ لِمُعَلِّمَتي</a:t>
              </a:r>
              <a:endParaRPr lang="ar-SA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9" name="Picture 38" descr="Teacher And Class Clipart , Transparent Cartoon, Free Cliparts &amp;amp;  Silhouettes - NetClipart">
              <a:extLst>
                <a:ext uri="{FF2B5EF4-FFF2-40B4-BE49-F238E27FC236}">
                  <a16:creationId xmlns:a16="http://schemas.microsoft.com/office/drawing/2014/main" id="{1928B004-DDA1-4C63-9961-212CB0108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3869" y="588956"/>
              <a:ext cx="1792146" cy="187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D0158DB-DF75-4F76-AFEA-2C639770F132}"/>
              </a:ext>
            </a:extLst>
          </p:cNvPr>
          <p:cNvSpPr txBox="1"/>
          <p:nvPr/>
        </p:nvSpPr>
        <p:spPr>
          <a:xfrm>
            <a:off x="2995195" y="207017"/>
            <a:ext cx="3153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قَوانينُ التَّعَلُّم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D50BCC8-BB0B-4E0F-BAD5-CDD248A0E85D}"/>
              </a:ext>
            </a:extLst>
          </p:cNvPr>
          <p:cNvGrpSpPr/>
          <p:nvPr/>
        </p:nvGrpSpPr>
        <p:grpSpPr>
          <a:xfrm>
            <a:off x="1127025" y="3052556"/>
            <a:ext cx="1882967" cy="1600985"/>
            <a:chOff x="566658" y="974417"/>
            <a:chExt cx="2688018" cy="1982067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D226C9B-8EAD-44F0-B118-4E07E7F1BA3D}"/>
                </a:ext>
              </a:extLst>
            </p:cNvPr>
            <p:cNvSpPr/>
            <p:nvPr/>
          </p:nvSpPr>
          <p:spPr>
            <a:xfrm>
              <a:off x="566658" y="974417"/>
              <a:ext cx="2664529" cy="1308641"/>
            </a:xfrm>
            <a:prstGeom prst="roundRect">
              <a:avLst/>
            </a:prstGeom>
            <a:solidFill>
              <a:srgbClr val="FF99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9CCEF0C-FE11-42C9-B9DC-AC6004552088}"/>
                </a:ext>
              </a:extLst>
            </p:cNvPr>
            <p:cNvGrpSpPr/>
            <p:nvPr/>
          </p:nvGrpSpPr>
          <p:grpSpPr>
            <a:xfrm>
              <a:off x="590147" y="1064621"/>
              <a:ext cx="2664529" cy="1891863"/>
              <a:chOff x="591991" y="1064621"/>
              <a:chExt cx="2664529" cy="1891863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FCB7CA24-0C00-470A-9FEE-EE854775DF4F}"/>
                  </a:ext>
                </a:extLst>
              </p:cNvPr>
              <p:cNvSpPr/>
              <p:nvPr/>
            </p:nvSpPr>
            <p:spPr>
              <a:xfrm>
                <a:off x="648010" y="1064621"/>
                <a:ext cx="2486181" cy="1129928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9A1A5618-0D5C-4D9B-B240-79EAD1882823}"/>
                  </a:ext>
                </a:extLst>
              </p:cNvPr>
              <p:cNvSpPr/>
              <p:nvPr/>
            </p:nvSpPr>
            <p:spPr>
              <a:xfrm>
                <a:off x="591991" y="2332343"/>
                <a:ext cx="2664529" cy="624141"/>
              </a:xfrm>
              <a:prstGeom prst="roundRect">
                <a:avLst/>
              </a:prstGeom>
              <a:solidFill>
                <a:srgbClr val="FF99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336C0E22-4EEB-4C19-871F-58007E059CBF}"/>
                  </a:ext>
                </a:extLst>
              </p:cNvPr>
              <p:cNvSpPr/>
              <p:nvPr/>
            </p:nvSpPr>
            <p:spPr>
              <a:xfrm>
                <a:off x="681164" y="2434148"/>
                <a:ext cx="2486181" cy="426703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  <p:sp>
            <p:nvSpPr>
              <p:cNvPr id="47" name="مربع نص 28">
                <a:extLst>
                  <a:ext uri="{FF2B5EF4-FFF2-40B4-BE49-F238E27FC236}">
                    <a16:creationId xmlns:a16="http://schemas.microsoft.com/office/drawing/2014/main" id="{29E887BB-DF3F-4C70-A895-2389852D625C}"/>
                  </a:ext>
                </a:extLst>
              </p:cNvPr>
              <p:cNvSpPr txBox="1"/>
              <p:nvPr/>
            </p:nvSpPr>
            <p:spPr>
              <a:xfrm>
                <a:off x="750507" y="2364662"/>
                <a:ext cx="2392121" cy="48776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ar-A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اسْتَمِعُ لِزُملائي</a:t>
                </a:r>
                <a:endParaRPr lang="ar-SA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C0BC0E11-2F43-4987-88A8-D0319F27B3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79940" y="1162819"/>
                <a:ext cx="1662827" cy="1031730"/>
              </a:xfrm>
              <a:prstGeom prst="rect">
                <a:avLst/>
              </a:prstGeom>
            </p:spPr>
          </p:pic>
        </p:grpSp>
      </p:grpSp>
      <p:sp>
        <p:nvSpPr>
          <p:cNvPr id="51" name="Action Button: Go Forward or Next 5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6BAD4F6-FFFF-4BD0-8681-FF883FDA5475}"/>
              </a:ext>
            </a:extLst>
          </p:cNvPr>
          <p:cNvSpPr/>
          <p:nvPr/>
        </p:nvSpPr>
        <p:spPr>
          <a:xfrm>
            <a:off x="7712298" y="79451"/>
            <a:ext cx="1045346" cy="698904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/>
              <a:t>العودة للقائمة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06522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C2B82D-0048-410D-AF49-CD65042071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966351-7595-429B-8358-C04DA5767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13" t="61511" r="32016" b="14606"/>
          <a:stretch/>
        </p:blipFill>
        <p:spPr>
          <a:xfrm>
            <a:off x="6610020" y="3731905"/>
            <a:ext cx="1763750" cy="1171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0D9B04-32F9-480C-949E-AA6B97C7F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13" t="37198" r="32016" b="38919"/>
          <a:stretch/>
        </p:blipFill>
        <p:spPr>
          <a:xfrm>
            <a:off x="6610019" y="2282626"/>
            <a:ext cx="1796941" cy="1278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87F198-2F2F-4B32-81C3-5CA956D0D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13" t="13171" r="32016" b="61778"/>
          <a:stretch/>
        </p:blipFill>
        <p:spPr>
          <a:xfrm>
            <a:off x="6610019" y="775219"/>
            <a:ext cx="1763751" cy="13163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E6C383-4D44-4038-A289-96F07DBB79F7}"/>
              </a:ext>
            </a:extLst>
          </p:cNvPr>
          <p:cNvSpPr/>
          <p:nvPr/>
        </p:nvSpPr>
        <p:spPr>
          <a:xfrm>
            <a:off x="3136850" y="108129"/>
            <a:ext cx="77176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أصل بين الركن و الصورة الذي تعبر عنه ..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C44290C-05CC-4050-8698-C93DE39FDC3F}"/>
              </a:ext>
            </a:extLst>
          </p:cNvPr>
          <p:cNvSpPr/>
          <p:nvPr/>
        </p:nvSpPr>
        <p:spPr>
          <a:xfrm>
            <a:off x="1208627" y="1350912"/>
            <a:ext cx="2265600" cy="4418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الْحَج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E1BC8D-7A14-496F-B24D-FB883C726966}"/>
              </a:ext>
            </a:extLst>
          </p:cNvPr>
          <p:cNvSpPr/>
          <p:nvPr/>
        </p:nvSpPr>
        <p:spPr>
          <a:xfrm>
            <a:off x="1184392" y="2877058"/>
            <a:ext cx="2381789" cy="4418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إقام الصلاة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B8C32D1-1A71-4B2E-BCA9-AF486B5CB403}"/>
              </a:ext>
            </a:extLst>
          </p:cNvPr>
          <p:cNvSpPr/>
          <p:nvPr/>
        </p:nvSpPr>
        <p:spPr>
          <a:xfrm>
            <a:off x="1184392" y="4200313"/>
            <a:ext cx="2473760" cy="4418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صوم رمضان</a:t>
            </a:r>
            <a:endParaRPr lang="en-US" sz="32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F5A936-0419-44BD-99E3-DC1FAAFE6D63}"/>
              </a:ext>
            </a:extLst>
          </p:cNvPr>
          <p:cNvCxnSpPr>
            <a:cxnSpLocks/>
          </p:cNvCxnSpPr>
          <p:nvPr/>
        </p:nvCxnSpPr>
        <p:spPr>
          <a:xfrm>
            <a:off x="3474227" y="1495758"/>
            <a:ext cx="3161064" cy="29254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292DA2-F904-42DD-A67D-7ABE8EBFF016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3566181" y="1400135"/>
            <a:ext cx="3161065" cy="1697839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42A1C29-A32F-4255-8A52-43E61282DC96}"/>
              </a:ext>
            </a:extLst>
          </p:cNvPr>
          <p:cNvCxnSpPr>
            <a:cxnSpLocks/>
          </p:cNvCxnSpPr>
          <p:nvPr/>
        </p:nvCxnSpPr>
        <p:spPr>
          <a:xfrm flipV="1">
            <a:off x="3632880" y="2668500"/>
            <a:ext cx="3161064" cy="184846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98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95C89B-F69E-4B13-86DB-5AAF25B70F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554A1BCF-E8E4-404F-AB20-B61DBF9C5F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6" y="187107"/>
            <a:ext cx="1379101" cy="1068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A2CCE2-C719-4843-AA5F-95B38DD9F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605" t="22829" r="28321" b="41071"/>
          <a:stretch/>
        </p:blipFill>
        <p:spPr>
          <a:xfrm>
            <a:off x="1825206" y="893236"/>
            <a:ext cx="7166523" cy="392493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8312CF4-6F5D-4C63-A535-35F732BDEE67}"/>
              </a:ext>
            </a:extLst>
          </p:cNvPr>
          <p:cNvSpPr/>
          <p:nvPr/>
        </p:nvSpPr>
        <p:spPr>
          <a:xfrm>
            <a:off x="8180822" y="1637414"/>
            <a:ext cx="435429" cy="3184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4643F0-7503-4E94-A5C7-6F9602CE2931}"/>
              </a:ext>
            </a:extLst>
          </p:cNvPr>
          <p:cNvSpPr/>
          <p:nvPr/>
        </p:nvSpPr>
        <p:spPr>
          <a:xfrm>
            <a:off x="8115842" y="4408536"/>
            <a:ext cx="393335" cy="3184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A21F56-4DB1-4DD5-AC96-E30C86A1F727}"/>
              </a:ext>
            </a:extLst>
          </p:cNvPr>
          <p:cNvSpPr/>
          <p:nvPr/>
        </p:nvSpPr>
        <p:spPr>
          <a:xfrm>
            <a:off x="2933667" y="138369"/>
            <a:ext cx="7837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اختار الإجابة الصحيحة لكل سؤال :</a:t>
            </a:r>
          </a:p>
        </p:txBody>
      </p:sp>
    </p:spTree>
    <p:extLst>
      <p:ext uri="{BB962C8B-B14F-4D97-AF65-F5344CB8AC3E}">
        <p14:creationId xmlns:p14="http://schemas.microsoft.com/office/powerpoint/2010/main" val="265484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95C89B-F69E-4B13-86DB-5AAF25B70F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554A1BCF-E8E4-404F-AB20-B61DBF9C5F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6" y="187107"/>
            <a:ext cx="1379101" cy="10680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A21F56-4DB1-4DD5-AC96-E30C86A1F727}"/>
              </a:ext>
            </a:extLst>
          </p:cNvPr>
          <p:cNvSpPr/>
          <p:nvPr/>
        </p:nvSpPr>
        <p:spPr>
          <a:xfrm>
            <a:off x="2933667" y="138369"/>
            <a:ext cx="7837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اختار الإجابة الصحيحة لكل سؤال 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7F6596-58B4-45B6-BA14-0AFF01A27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782" t="19770" r="28508" b="29883"/>
          <a:stretch/>
        </p:blipFill>
        <p:spPr>
          <a:xfrm>
            <a:off x="2395692" y="661589"/>
            <a:ext cx="5894621" cy="431044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D10275F-82AC-421C-AF3B-C4DB217F873A}"/>
              </a:ext>
            </a:extLst>
          </p:cNvPr>
          <p:cNvSpPr/>
          <p:nvPr/>
        </p:nvSpPr>
        <p:spPr>
          <a:xfrm>
            <a:off x="7615652" y="1392304"/>
            <a:ext cx="313493" cy="2983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CFB428-D663-48C8-AD4E-CB6AE21E5283}"/>
              </a:ext>
            </a:extLst>
          </p:cNvPr>
          <p:cNvSpPr/>
          <p:nvPr/>
        </p:nvSpPr>
        <p:spPr>
          <a:xfrm>
            <a:off x="7615652" y="3032995"/>
            <a:ext cx="313493" cy="2983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9BFBEED-74EC-49F9-AC5D-FDB410251906}"/>
              </a:ext>
            </a:extLst>
          </p:cNvPr>
          <p:cNvSpPr/>
          <p:nvPr/>
        </p:nvSpPr>
        <p:spPr>
          <a:xfrm>
            <a:off x="7671557" y="4067828"/>
            <a:ext cx="313493" cy="2983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1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00FFA6-4999-4DA1-B97F-3D2EDBC955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4E92E-3076-45CC-8D56-94525298D4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70" y="479008"/>
            <a:ext cx="2179712" cy="263633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2F95301-EADD-44A3-A0DC-695661FD2A38}"/>
              </a:ext>
            </a:extLst>
          </p:cNvPr>
          <p:cNvGrpSpPr/>
          <p:nvPr/>
        </p:nvGrpSpPr>
        <p:grpSpPr>
          <a:xfrm>
            <a:off x="1211865" y="1694080"/>
            <a:ext cx="6211134" cy="2616535"/>
            <a:chOff x="2406656" y="2178139"/>
            <a:chExt cx="6211134" cy="261653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33E75A7-230C-4EAE-A626-E6DA4D8158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08" t="11001" r="2376" b="49148"/>
            <a:stretch/>
          </p:blipFill>
          <p:spPr bwMode="auto">
            <a:xfrm rot="1516116">
              <a:off x="5684696" y="2419151"/>
              <a:ext cx="2933094" cy="2375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E4E6F1F-0428-489F-BDB6-592F0838F5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08" t="11001" r="2376" b="49148"/>
            <a:stretch/>
          </p:blipFill>
          <p:spPr bwMode="auto">
            <a:xfrm rot="1432114">
              <a:off x="2687930" y="2429676"/>
              <a:ext cx="2802497" cy="2269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39CEE8-AB89-4358-AE9C-C2D1C6BC1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656" y="2178139"/>
              <a:ext cx="6074666" cy="20052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BEB364-4CA0-451F-8910-9B4F7460DFDC}"/>
              </a:ext>
            </a:extLst>
          </p:cNvPr>
          <p:cNvSpPr txBox="1"/>
          <p:nvPr/>
        </p:nvSpPr>
        <p:spPr>
          <a:xfrm>
            <a:off x="3255456" y="830174"/>
            <a:ext cx="20473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60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(AH) Manal Black" pitchFamily="2" charset="-78"/>
              </a:rPr>
              <a:t>الروتين</a:t>
            </a:r>
            <a:endParaRPr lang="en-GB" sz="6000" b="1" dirty="0">
              <a:solidFill>
                <a:schemeClr val="accent1">
                  <a:lumMod val="75000"/>
                </a:schemeClr>
              </a:solidFill>
              <a:latin typeface="Arabic Typesetting" panose="03020402040406030203" pitchFamily="66" charset="-78"/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40FA6B-5E15-4DCC-A195-914606078232}"/>
              </a:ext>
            </a:extLst>
          </p:cNvPr>
          <p:cNvSpPr txBox="1"/>
          <p:nvPr/>
        </p:nvSpPr>
        <p:spPr>
          <a:xfrm rot="1350159">
            <a:off x="5424400" y="2704531"/>
            <a:ext cx="13356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AE" sz="6600" b="1" dirty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التلاوة</a:t>
            </a:r>
            <a:endParaRPr lang="en-GB" sz="6600" b="1" dirty="0">
              <a:solidFill>
                <a:schemeClr val="accent6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0B0C6C-E7E3-4AEA-B214-62A46C55B1B0}"/>
              </a:ext>
            </a:extLst>
          </p:cNvPr>
          <p:cNvSpPr txBox="1"/>
          <p:nvPr/>
        </p:nvSpPr>
        <p:spPr>
          <a:xfrm rot="1443688">
            <a:off x="2108433" y="2167551"/>
            <a:ext cx="15396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جدار الكلمات</a:t>
            </a:r>
            <a:endParaRPr lang="en-GB" sz="6000" b="1" dirty="0">
              <a:solidFill>
                <a:schemeClr val="accent6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3DAB194-81D3-4AF9-A72A-66B6C33B7AE3}"/>
              </a:ext>
            </a:extLst>
          </p:cNvPr>
          <p:cNvSpPr/>
          <p:nvPr/>
        </p:nvSpPr>
        <p:spPr>
          <a:xfrm>
            <a:off x="8057388" y="4291040"/>
            <a:ext cx="770991" cy="5319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 dirty="0"/>
              <a:t>التالي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72866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00FFA6-4999-4DA1-B97F-3D2EDBC955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13" name="Picture 2" descr="Index of /images/i-147">
            <a:extLst>
              <a:ext uri="{FF2B5EF4-FFF2-40B4-BE49-F238E27FC236}">
                <a16:creationId xmlns:a16="http://schemas.microsoft.com/office/drawing/2014/main" id="{ABAEF7E9-E809-4EA4-A4C0-CADBA2280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30" y="6630"/>
            <a:ext cx="1052623" cy="128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D4C0BC-C4EC-4EFD-A7B2-98085E141446}"/>
              </a:ext>
            </a:extLst>
          </p:cNvPr>
          <p:cNvSpPr txBox="1"/>
          <p:nvPr/>
        </p:nvSpPr>
        <p:spPr>
          <a:xfrm>
            <a:off x="2173162" y="2975798"/>
            <a:ext cx="5275218" cy="175432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rgbClr val="BA1654"/>
                </a:solidFill>
                <a:cs typeface="(AH) Manal Black" pitchFamily="2" charset="-78"/>
              </a:rPr>
              <a:t>أتلو ما أحفظ من سورة الفاتحة </a:t>
            </a:r>
            <a:endParaRPr lang="en-US" sz="5400" b="1" dirty="0">
              <a:solidFill>
                <a:srgbClr val="BA1654"/>
              </a:solidFill>
              <a:cs typeface="(AH) Manal Black" pitchFamily="2" charset="-78"/>
            </a:endParaRPr>
          </a:p>
        </p:txBody>
      </p:sp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ADB2610E-9167-4191-9923-64BCCE196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897285"/>
              </p:ext>
            </p:extLst>
          </p:nvPr>
        </p:nvGraphicFramePr>
        <p:xfrm>
          <a:off x="863730" y="1221297"/>
          <a:ext cx="8127999" cy="1280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17112158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28978267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31871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أخطاء في الحفظ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حفظ مع أخطاء في الحركات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حفظ متمكن مع الحركات 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30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1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 2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3 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12920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A2142ED-622F-4E8A-AF01-146C2E1A659E}"/>
              </a:ext>
            </a:extLst>
          </p:cNvPr>
          <p:cNvSpPr txBox="1"/>
          <p:nvPr/>
        </p:nvSpPr>
        <p:spPr>
          <a:xfrm>
            <a:off x="3810372" y="399979"/>
            <a:ext cx="3157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u="sng" dirty="0">
                <a:solidFill>
                  <a:srgbClr val="BA1654"/>
                </a:solidFill>
              </a:rPr>
              <a:t>تقييم الأقران</a:t>
            </a:r>
            <a:endParaRPr lang="en-US" sz="4000" b="1" u="sng" dirty="0">
              <a:solidFill>
                <a:srgbClr val="BA1654"/>
              </a:solidFill>
            </a:endParaRPr>
          </a:p>
        </p:txBody>
      </p:sp>
      <p:sp>
        <p:nvSpPr>
          <p:cNvPr id="5" name="Action Button: Go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F6BD191-879E-4462-ADCF-0A6FB54EEF09}"/>
              </a:ext>
            </a:extLst>
          </p:cNvPr>
          <p:cNvSpPr/>
          <p:nvPr/>
        </p:nvSpPr>
        <p:spPr>
          <a:xfrm>
            <a:off x="8094791" y="4462703"/>
            <a:ext cx="815293" cy="5000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 dirty="0"/>
              <a:t>التالي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743310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43">
            <a:extLst>
              <a:ext uri="{FF2B5EF4-FFF2-40B4-BE49-F238E27FC236}">
                <a16:creationId xmlns:a16="http://schemas.microsoft.com/office/drawing/2014/main" id="{E8D5250E-D015-41F6-BC5F-DDE67B129EF1}"/>
              </a:ext>
            </a:extLst>
          </p:cNvPr>
          <p:cNvSpPr/>
          <p:nvPr/>
        </p:nvSpPr>
        <p:spPr>
          <a:xfrm>
            <a:off x="1500337" y="1842565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2400" b="1" dirty="0">
              <a:solidFill>
                <a:schemeClr val="tx1"/>
              </a:solidFill>
            </a:endParaRPr>
          </a:p>
          <a:p>
            <a:pPr algn="ctr"/>
            <a:r>
              <a:rPr lang="ar-AE" sz="4800" b="1" dirty="0">
                <a:solidFill>
                  <a:schemeClr val="tx1"/>
                </a:solidFill>
              </a:rPr>
              <a:t>أبي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43">
            <a:extLst>
              <a:ext uri="{FF2B5EF4-FFF2-40B4-BE49-F238E27FC236}">
                <a16:creationId xmlns:a16="http://schemas.microsoft.com/office/drawing/2014/main" id="{C8E2CE7A-8F18-4700-AABA-3A0145839428}"/>
              </a:ext>
            </a:extLst>
          </p:cNvPr>
          <p:cNvSpPr/>
          <p:nvPr/>
        </p:nvSpPr>
        <p:spPr>
          <a:xfrm>
            <a:off x="5898836" y="1794267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2400" b="1" dirty="0">
              <a:solidFill>
                <a:schemeClr val="tx1"/>
              </a:solidFill>
            </a:endParaRPr>
          </a:p>
          <a:p>
            <a:pPr algn="ctr"/>
            <a:r>
              <a:rPr lang="ar-AE" sz="4800" b="1" dirty="0">
                <a:solidFill>
                  <a:schemeClr val="tx1"/>
                </a:solidFill>
              </a:rPr>
              <a:t>أذْهَبُ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43">
            <a:extLst>
              <a:ext uri="{FF2B5EF4-FFF2-40B4-BE49-F238E27FC236}">
                <a16:creationId xmlns:a16="http://schemas.microsoft.com/office/drawing/2014/main" id="{7E69BE60-D580-44EC-B2E7-17F02E733D11}"/>
              </a:ext>
            </a:extLst>
          </p:cNvPr>
          <p:cNvSpPr/>
          <p:nvPr/>
        </p:nvSpPr>
        <p:spPr>
          <a:xfrm>
            <a:off x="3854602" y="3459295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2800" b="1" dirty="0">
              <a:solidFill>
                <a:schemeClr val="tx1"/>
              </a:solidFill>
            </a:endParaRPr>
          </a:p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مَعَ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3DE1B7-1C47-46CD-89CC-68D0C8A571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3" name="Picture 2" descr="A picture containing holding, skiing, clock&#10;&#10;Description automatically generated">
            <a:extLst>
              <a:ext uri="{FF2B5EF4-FFF2-40B4-BE49-F238E27FC236}">
                <a16:creationId xmlns:a16="http://schemas.microsoft.com/office/drawing/2014/main" id="{147C001C-6771-4CE1-A39F-6EAF3A1BA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07" b="91054" l="9744" r="89776">
                        <a14:foregroundMark x1="47444" y1="8466" x2="47444" y2="8466"/>
                        <a14:foregroundMark x1="37220" y1="89617" x2="37220" y2="89617"/>
                        <a14:foregroundMark x1="38019" y1="91054" x2="38019" y2="91054"/>
                        <a14:foregroundMark x1="51917" y1="86741" x2="51917" y2="86741"/>
                        <a14:foregroundMark x1="50479" y1="86741" x2="51917" y2="88179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4" y="127279"/>
            <a:ext cx="1797606" cy="17671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404344-D938-4FC9-980D-9779CA2E358D}"/>
              </a:ext>
            </a:extLst>
          </p:cNvPr>
          <p:cNvSpPr/>
          <p:nvPr/>
        </p:nvSpPr>
        <p:spPr>
          <a:xfrm>
            <a:off x="1793365" y="985473"/>
            <a:ext cx="5557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جدار الكلمات نقرأ معا</a:t>
            </a: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D9CF9EA1-C702-4ECE-B19B-7BB648D0664E}"/>
              </a:ext>
            </a:extLst>
          </p:cNvPr>
          <p:cNvSpPr/>
          <p:nvPr/>
        </p:nvSpPr>
        <p:spPr>
          <a:xfrm>
            <a:off x="5912824" y="1773477"/>
            <a:ext cx="2204423" cy="1553554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000" b="1" dirty="0">
                <a:solidFill>
                  <a:schemeClr val="tx1"/>
                </a:solidFill>
              </a:rPr>
              <a:t>1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98429111-31D8-4D03-8884-82E4EE96259A}"/>
              </a:ext>
            </a:extLst>
          </p:cNvPr>
          <p:cNvSpPr/>
          <p:nvPr/>
        </p:nvSpPr>
        <p:spPr>
          <a:xfrm>
            <a:off x="3868590" y="3436709"/>
            <a:ext cx="2204423" cy="1553554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000" b="1" dirty="0">
                <a:solidFill>
                  <a:schemeClr val="tx1"/>
                </a:solidFill>
              </a:rPr>
              <a:t>2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17">
            <a:extLst>
              <a:ext uri="{FF2B5EF4-FFF2-40B4-BE49-F238E27FC236}">
                <a16:creationId xmlns:a16="http://schemas.microsoft.com/office/drawing/2014/main" id="{96F7DE8D-FA86-447E-8036-27CD568D2099}"/>
              </a:ext>
            </a:extLst>
          </p:cNvPr>
          <p:cNvSpPr/>
          <p:nvPr/>
        </p:nvSpPr>
        <p:spPr>
          <a:xfrm>
            <a:off x="1495164" y="1802830"/>
            <a:ext cx="2204423" cy="1553554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000" b="1" dirty="0">
                <a:solidFill>
                  <a:schemeClr val="tx1"/>
                </a:solidFill>
              </a:rPr>
              <a:t>3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3CE207-51BE-4840-AD7B-76DBDFD55F4E}"/>
              </a:ext>
            </a:extLst>
          </p:cNvPr>
          <p:cNvSpPr txBox="1"/>
          <p:nvPr/>
        </p:nvSpPr>
        <p:spPr>
          <a:xfrm>
            <a:off x="5429329" y="291468"/>
            <a:ext cx="596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u="sng" dirty="0">
                <a:solidFill>
                  <a:schemeClr val="accent1"/>
                </a:solidFill>
                <a:cs typeface="(AH) Manal Black" pitchFamily="2" charset="-78"/>
              </a:rPr>
              <a:t>ربط باللغة العربية  :</a:t>
            </a:r>
            <a:endParaRPr lang="en-US" sz="3600" b="1" u="sng" dirty="0">
              <a:solidFill>
                <a:schemeClr val="accent1"/>
              </a:solidFill>
              <a:cs typeface="(AH) Manal Black" pitchFamily="2" charset="-78"/>
            </a:endParaRPr>
          </a:p>
        </p:txBody>
      </p:sp>
      <p:sp>
        <p:nvSpPr>
          <p:cNvPr id="12" name="Action Button: Go Forward or Next 1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ECB1A82-9E3D-48E6-B782-4C4CF5531D1D}"/>
              </a:ext>
            </a:extLst>
          </p:cNvPr>
          <p:cNvSpPr/>
          <p:nvPr/>
        </p:nvSpPr>
        <p:spPr>
          <a:xfrm>
            <a:off x="7783034" y="4162710"/>
            <a:ext cx="1045346" cy="698904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/>
              <a:t>العودة للقائمة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296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9" grpId="1" animBg="1"/>
      <p:bldP spid="10" grpId="0" animBg="1"/>
      <p:bldP spid="10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A678284F-8338-4093-9A72-46C8E5AAC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/>
        </p:blipFill>
        <p:spPr>
          <a:xfrm>
            <a:off x="1294186" y="631278"/>
            <a:ext cx="5747318" cy="40631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E20AE0-B342-4C3D-A90A-F991943EAF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8B6B0C21-CD09-4CB5-81D2-9911B03A47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59" y="0"/>
            <a:ext cx="1290563" cy="1509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BCE3D8-774F-4F44-AA64-F1A10E51C990}"/>
              </a:ext>
            </a:extLst>
          </p:cNvPr>
          <p:cNvSpPr txBox="1"/>
          <p:nvPr/>
        </p:nvSpPr>
        <p:spPr>
          <a:xfrm>
            <a:off x="8021347" y="607839"/>
            <a:ext cx="144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  <a:cs typeface="Akhbar MT" pitchFamily="2" charset="-78"/>
              </a:rPr>
              <a:t>التهيئة</a:t>
            </a:r>
            <a:endParaRPr lang="en-US" sz="3200" b="1" dirty="0">
              <a:solidFill>
                <a:srgbClr val="0070C0"/>
              </a:solidFill>
              <a:cs typeface="Akhbar MT" pitchFamily="2" charset="-78"/>
            </a:endParaRPr>
          </a:p>
        </p:txBody>
      </p:sp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0473668-6A7D-4A33-A750-A5EAE9DA615D}"/>
              </a:ext>
            </a:extLst>
          </p:cNvPr>
          <p:cNvSpPr/>
          <p:nvPr/>
        </p:nvSpPr>
        <p:spPr>
          <a:xfrm>
            <a:off x="8112642" y="4221126"/>
            <a:ext cx="794006" cy="55416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A1EAB-5266-44F1-96CF-403CEAE53849}"/>
              </a:ext>
            </a:extLst>
          </p:cNvPr>
          <p:cNvSpPr/>
          <p:nvPr/>
        </p:nvSpPr>
        <p:spPr>
          <a:xfrm>
            <a:off x="1960829" y="2486281"/>
            <a:ext cx="3914284" cy="353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اختر الإجابة الصحيحة </a:t>
            </a:r>
            <a:endParaRPr lang="en-US" sz="32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0003AB-FD4A-4D95-AC22-534DE62F6FB7}"/>
              </a:ext>
            </a:extLst>
          </p:cNvPr>
          <p:cNvSpPr/>
          <p:nvPr/>
        </p:nvSpPr>
        <p:spPr>
          <a:xfrm>
            <a:off x="6973031" y="3318812"/>
            <a:ext cx="1382233" cy="167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1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sign:islamic-powerpoint.blogspot.com">
            <a:hlinkClick r:id="" action="ppaction://media"/>
          </p:cNvPr>
          <p:cNvPicPr>
            <a:picLocks noSel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14738" y="482603"/>
            <a:ext cx="457200" cy="457200"/>
          </a:xfrm>
          <a:prstGeom prst="rect">
            <a:avLst/>
          </a:prstGeom>
        </p:spPr>
      </p:pic>
      <p:sp>
        <p:nvSpPr>
          <p:cNvPr id="7" name="تصميم:مدونة البوربوينت الإسلامي"/>
          <p:cNvSpPr/>
          <p:nvPr/>
        </p:nvSpPr>
        <p:spPr>
          <a:xfrm>
            <a:off x="2133600" y="11464"/>
            <a:ext cx="4876800" cy="2432519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أول ركن من أركان الاسلام</a:t>
            </a:r>
            <a:endParaRPr lang="ar-JO" sz="27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esign:islamic-powerpoint.blogspot.com"/>
          <p:cNvSpPr/>
          <p:nvPr/>
        </p:nvSpPr>
        <p:spPr>
          <a:xfrm>
            <a:off x="2266294" y="4284682"/>
            <a:ext cx="4611413" cy="432997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ar-AE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الشهادتان</a:t>
            </a:r>
            <a:endParaRPr lang="ar-JO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تصميم:مدونة البوربوينت الإسلامي"/>
          <p:cNvSpPr/>
          <p:nvPr/>
        </p:nvSpPr>
        <p:spPr>
          <a:xfrm>
            <a:off x="2266294" y="3226267"/>
            <a:ext cx="4611413" cy="432997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الصوم</a:t>
            </a:r>
            <a:endParaRPr lang="ar-JO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esign:islamic-powerpoint.blogspot.com"/>
          <p:cNvSpPr/>
          <p:nvPr/>
        </p:nvSpPr>
        <p:spPr>
          <a:xfrm>
            <a:off x="2266294" y="3755475"/>
            <a:ext cx="4611413" cy="432997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ar-AE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الصلاة</a:t>
            </a:r>
            <a:endParaRPr lang="ar-JO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تصميم:مدونة البوربوينت الإسلامي"/>
          <p:cNvPicPr>
            <a:picLocks noSel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06" y="2903154"/>
            <a:ext cx="649671" cy="6496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Design:islamic-powerpoint.blogspot.com"/>
          <p:cNvPicPr>
            <a:picLocks noSel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08" y="2322795"/>
            <a:ext cx="1228985" cy="941610"/>
          </a:xfrm>
          <a:prstGeom prst="rect">
            <a:avLst/>
          </a:prstGeom>
        </p:spPr>
      </p:pic>
      <p:sp>
        <p:nvSpPr>
          <p:cNvPr id="10" name="تصميم:مدونة البوربوينت الإسلامي"/>
          <p:cNvSpPr>
            <a:spLocks noSelect="1"/>
          </p:cNvSpPr>
          <p:nvPr>
            <p:custDataLst>
              <p:tags r:id="rId6"/>
            </p:custDataLst>
          </p:nvPr>
        </p:nvSpPr>
        <p:spPr>
          <a:xfrm>
            <a:off x="0" y="-5172295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rgbClr val="A85800"/>
              </a:gs>
              <a:gs pos="4000">
                <a:srgbClr val="A858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JO" sz="10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Design:islamic-powerpoint.blogspot.com"/>
          <p:cNvPicPr>
            <a:picLocks noSel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13" y="2227877"/>
            <a:ext cx="1628775" cy="780735"/>
          </a:xfrm>
          <a:prstGeom prst="rect">
            <a:avLst/>
          </a:prstGeom>
        </p:spPr>
      </p:pic>
      <p:sp>
        <p:nvSpPr>
          <p:cNvPr id="3" name="تصميم:مدونة البوربوينت الإسلامي">
            <a:hlinkClick r:id="" action="ppaction://hlinkshowjump?jump=nextslide"/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4097960" y="2097710"/>
            <a:ext cx="948081" cy="948081"/>
          </a:xfrm>
          <a:prstGeom prst="ellipse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ar-J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esign:islamic-powerpoint.blogspot.com">
            <a:hlinkClick r:id="" action="ppaction://hlinkshowjump?jump=nextslide"/>
          </p:cNvPr>
          <p:cNvSpPr txBox="1">
            <a:spLocks noSelect="1"/>
          </p:cNvSpPr>
          <p:nvPr>
            <p:custDataLst>
              <p:tags r:id="rId9"/>
            </p:custDataLst>
          </p:nvPr>
        </p:nvSpPr>
        <p:spPr>
          <a:xfrm>
            <a:off x="3957508" y="2364001"/>
            <a:ext cx="1228985" cy="4154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JO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التالي</a:t>
            </a:r>
          </a:p>
        </p:txBody>
      </p:sp>
      <p:sp>
        <p:nvSpPr>
          <p:cNvPr id="16" name="تصميم:مدونة البوربوينت الإسلامي"/>
          <p:cNvSpPr>
            <a:spLocks noSelect="1"/>
          </p:cNvSpPr>
          <p:nvPr>
            <p:custDataLst>
              <p:tags r:id="rId10"/>
            </p:custDataLst>
          </p:nvPr>
        </p:nvSpPr>
        <p:spPr>
          <a:xfrm>
            <a:off x="2209800" y="5177711"/>
            <a:ext cx="4700564" cy="15750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JO" sz="10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9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 p14:presetBounceEnd="37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333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333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sign:islamic-powerpoint.blogspot.com">
            <a:hlinkClick r:id="" action="ppaction://media"/>
          </p:cNvPr>
          <p:cNvPicPr>
            <a:picLocks noSel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14738" y="482603"/>
            <a:ext cx="457200" cy="457200"/>
          </a:xfrm>
          <a:prstGeom prst="rect">
            <a:avLst/>
          </a:prstGeom>
        </p:spPr>
      </p:pic>
      <p:sp>
        <p:nvSpPr>
          <p:cNvPr id="7" name="تصميم:مدونة البوربوينت الإسلامي"/>
          <p:cNvSpPr/>
          <p:nvPr/>
        </p:nvSpPr>
        <p:spPr>
          <a:xfrm>
            <a:off x="2133600" y="11464"/>
            <a:ext cx="4876800" cy="2432519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تقربني من الله و تعلمني النظافة و النظام</a:t>
            </a:r>
            <a:endParaRPr lang="ar-JO" sz="27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esign:islamic-powerpoint.blogspot.com"/>
          <p:cNvSpPr/>
          <p:nvPr/>
        </p:nvSpPr>
        <p:spPr>
          <a:xfrm>
            <a:off x="2266294" y="3227990"/>
            <a:ext cx="4611413" cy="432997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الصلاة</a:t>
            </a:r>
            <a:endParaRPr lang="ar-JO" sz="2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تصميم:مدونة البوربوينت الإسلامي"/>
          <p:cNvSpPr/>
          <p:nvPr/>
        </p:nvSpPr>
        <p:spPr>
          <a:xfrm>
            <a:off x="2266294" y="3757197"/>
            <a:ext cx="4611413" cy="432997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الزكاة</a:t>
            </a:r>
            <a:endParaRPr lang="ar-JO" sz="2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esign:islamic-powerpoint.blogspot.com"/>
          <p:cNvSpPr/>
          <p:nvPr/>
        </p:nvSpPr>
        <p:spPr>
          <a:xfrm>
            <a:off x="2298951" y="4313730"/>
            <a:ext cx="4611413" cy="432997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الشهادتان</a:t>
            </a:r>
            <a:endParaRPr lang="ar-JO" sz="2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تصميم:مدونة البوربوينت الإسلامي"/>
          <p:cNvPicPr>
            <a:picLocks noSel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06" y="2903154"/>
            <a:ext cx="649671" cy="6496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Design:islamic-powerpoint.blogspot.com"/>
          <p:cNvPicPr>
            <a:picLocks noSel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08" y="2322795"/>
            <a:ext cx="1228985" cy="941610"/>
          </a:xfrm>
          <a:prstGeom prst="rect">
            <a:avLst/>
          </a:prstGeom>
        </p:spPr>
      </p:pic>
      <p:sp>
        <p:nvSpPr>
          <p:cNvPr id="10" name="تصميم:مدونة البوربوينت الإسلامي"/>
          <p:cNvSpPr>
            <a:spLocks noSelect="1"/>
          </p:cNvSpPr>
          <p:nvPr>
            <p:custDataLst>
              <p:tags r:id="rId6"/>
            </p:custDataLst>
          </p:nvPr>
        </p:nvSpPr>
        <p:spPr>
          <a:xfrm>
            <a:off x="0" y="-5172295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rgbClr val="A85800"/>
              </a:gs>
              <a:gs pos="4000">
                <a:srgbClr val="A858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JO" sz="10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Design:islamic-powerpoint.blogspot.com"/>
          <p:cNvPicPr>
            <a:picLocks noSel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13" y="2227877"/>
            <a:ext cx="1628775" cy="780735"/>
          </a:xfrm>
          <a:prstGeom prst="rect">
            <a:avLst/>
          </a:prstGeom>
        </p:spPr>
      </p:pic>
      <p:sp>
        <p:nvSpPr>
          <p:cNvPr id="3" name="تصميم:مدونة البوربوينت الإسلامي">
            <a:hlinkClick r:id="" action="ppaction://hlinkshowjump?jump=nextslide"/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4097960" y="2097710"/>
            <a:ext cx="948081" cy="948081"/>
          </a:xfrm>
          <a:prstGeom prst="ellipse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ar-J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esign:islamic-powerpoint.blogspot.com">
            <a:hlinkClick r:id="" action="ppaction://hlinkshowjump?jump=nextslide"/>
          </p:cNvPr>
          <p:cNvSpPr txBox="1">
            <a:spLocks noSelect="1"/>
          </p:cNvSpPr>
          <p:nvPr>
            <p:custDataLst>
              <p:tags r:id="rId9"/>
            </p:custDataLst>
          </p:nvPr>
        </p:nvSpPr>
        <p:spPr>
          <a:xfrm>
            <a:off x="3957508" y="2364001"/>
            <a:ext cx="1228985" cy="4154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JO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التالي</a:t>
            </a:r>
          </a:p>
        </p:txBody>
      </p:sp>
      <p:sp>
        <p:nvSpPr>
          <p:cNvPr id="16" name="تصميم:مدونة البوربوينت الإسلامي"/>
          <p:cNvSpPr>
            <a:spLocks noSelect="1"/>
          </p:cNvSpPr>
          <p:nvPr>
            <p:custDataLst>
              <p:tags r:id="rId10"/>
            </p:custDataLst>
          </p:nvPr>
        </p:nvSpPr>
        <p:spPr>
          <a:xfrm>
            <a:off x="2209800" y="5177711"/>
            <a:ext cx="4700564" cy="15750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JO" sz="10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42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 p14:presetBounceEnd="37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333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333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sign:islamic-powerpoint.blogspot.com">
            <a:hlinkClick r:id="" action="ppaction://media"/>
          </p:cNvPr>
          <p:cNvPicPr>
            <a:picLocks noSel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14738" y="482603"/>
            <a:ext cx="457200" cy="457200"/>
          </a:xfrm>
          <a:prstGeom prst="rect">
            <a:avLst/>
          </a:prstGeom>
        </p:spPr>
      </p:pic>
      <p:sp>
        <p:nvSpPr>
          <p:cNvPr id="7" name="تصميم:مدونة البوربوينت الإسلامي"/>
          <p:cNvSpPr/>
          <p:nvPr/>
        </p:nvSpPr>
        <p:spPr>
          <a:xfrm>
            <a:off x="2133600" y="11464"/>
            <a:ext cx="4876800" cy="2432519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مساعدة الغني للفقير</a:t>
            </a:r>
            <a:endParaRPr lang="ar-JO" sz="27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esign:islamic-powerpoint.blogspot.com"/>
          <p:cNvSpPr/>
          <p:nvPr/>
        </p:nvSpPr>
        <p:spPr>
          <a:xfrm>
            <a:off x="2266294" y="4284682"/>
            <a:ext cx="4611413" cy="432997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ar-AE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الزكاة</a:t>
            </a:r>
            <a:endParaRPr lang="ar-JO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تصميم:مدونة البوربوينت الإسلامي"/>
          <p:cNvSpPr/>
          <p:nvPr/>
        </p:nvSpPr>
        <p:spPr>
          <a:xfrm>
            <a:off x="2266294" y="3226267"/>
            <a:ext cx="4611413" cy="432997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الصوم</a:t>
            </a:r>
            <a:endParaRPr lang="ar-JO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esign:islamic-powerpoint.blogspot.com"/>
          <p:cNvSpPr/>
          <p:nvPr/>
        </p:nvSpPr>
        <p:spPr>
          <a:xfrm>
            <a:off x="2266294" y="3755475"/>
            <a:ext cx="4611413" cy="432997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ar-AE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الحج</a:t>
            </a:r>
            <a:endParaRPr lang="ar-JO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تصميم:مدونة البوربوينت الإسلامي"/>
          <p:cNvPicPr>
            <a:picLocks noSel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06" y="2903154"/>
            <a:ext cx="649671" cy="6496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Design:islamic-powerpoint.blogspot.com"/>
          <p:cNvPicPr>
            <a:picLocks noSel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08" y="2322795"/>
            <a:ext cx="1228985" cy="941610"/>
          </a:xfrm>
          <a:prstGeom prst="rect">
            <a:avLst/>
          </a:prstGeom>
        </p:spPr>
      </p:pic>
      <p:sp>
        <p:nvSpPr>
          <p:cNvPr id="10" name="تصميم:مدونة البوربوينت الإسلامي"/>
          <p:cNvSpPr>
            <a:spLocks noSelect="1"/>
          </p:cNvSpPr>
          <p:nvPr>
            <p:custDataLst>
              <p:tags r:id="rId6"/>
            </p:custDataLst>
          </p:nvPr>
        </p:nvSpPr>
        <p:spPr>
          <a:xfrm>
            <a:off x="0" y="-5172295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rgbClr val="A85800"/>
              </a:gs>
              <a:gs pos="4000">
                <a:srgbClr val="A858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JO" sz="10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Design:islamic-powerpoint.blogspot.com"/>
          <p:cNvPicPr>
            <a:picLocks noSel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13" y="2227877"/>
            <a:ext cx="1628775" cy="780735"/>
          </a:xfrm>
          <a:prstGeom prst="rect">
            <a:avLst/>
          </a:prstGeom>
        </p:spPr>
      </p:pic>
      <p:sp>
        <p:nvSpPr>
          <p:cNvPr id="3" name="تصميم:مدونة البوربوينت الإسلامي">
            <a:hlinkClick r:id="" action="ppaction://hlinkshowjump?jump=nextslide"/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4097960" y="2097710"/>
            <a:ext cx="948081" cy="948081"/>
          </a:xfrm>
          <a:prstGeom prst="ellipse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ar-JO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esign:islamic-powerpoint.blogspot.com">
            <a:hlinkClick r:id="" action="ppaction://hlinkshowjump?jump=nextslide"/>
          </p:cNvPr>
          <p:cNvSpPr txBox="1">
            <a:spLocks noSelect="1"/>
          </p:cNvSpPr>
          <p:nvPr>
            <p:custDataLst>
              <p:tags r:id="rId9"/>
            </p:custDataLst>
          </p:nvPr>
        </p:nvSpPr>
        <p:spPr>
          <a:xfrm>
            <a:off x="3957508" y="2364001"/>
            <a:ext cx="1228985" cy="4154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JO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التالي</a:t>
            </a:r>
          </a:p>
        </p:txBody>
      </p:sp>
      <p:sp>
        <p:nvSpPr>
          <p:cNvPr id="16" name="تصميم:مدونة البوربوينت الإسلامي"/>
          <p:cNvSpPr>
            <a:spLocks noSelect="1"/>
          </p:cNvSpPr>
          <p:nvPr>
            <p:custDataLst>
              <p:tags r:id="rId10"/>
            </p:custDataLst>
          </p:nvPr>
        </p:nvSpPr>
        <p:spPr>
          <a:xfrm>
            <a:off x="2209800" y="5177711"/>
            <a:ext cx="4700564" cy="15750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JO" sz="10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8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 p14:presetBounceEnd="37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333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333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Teaching to Respect Infographics by Slidesgo">
  <a:themeElements>
    <a:clrScheme name="Simple Light">
      <a:dk1>
        <a:srgbClr val="000000"/>
      </a:dk1>
      <a:lt1>
        <a:srgbClr val="FFFFFF"/>
      </a:lt1>
      <a:dk2>
        <a:srgbClr val="4C2D2D"/>
      </a:dk2>
      <a:lt2>
        <a:srgbClr val="66BCAC"/>
      </a:lt2>
      <a:accent1>
        <a:srgbClr val="FD594F"/>
      </a:accent1>
      <a:accent2>
        <a:srgbClr val="FF9400"/>
      </a:accent2>
      <a:accent3>
        <a:srgbClr val="FEA8A8"/>
      </a:accent3>
      <a:accent4>
        <a:srgbClr val="E17956"/>
      </a:accent4>
      <a:accent5>
        <a:srgbClr val="FF887C"/>
      </a:accent5>
      <a:accent6>
        <a:srgbClr val="EFEFE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y template">
  <a:themeElements>
    <a:clrScheme name="Custom 347">
      <a:dk1>
        <a:srgbClr val="21355A"/>
      </a:dk1>
      <a:lt1>
        <a:srgbClr val="FFFFFF"/>
      </a:lt1>
      <a:dk2>
        <a:srgbClr val="59BB00"/>
      </a:dk2>
      <a:lt2>
        <a:srgbClr val="00BABE"/>
      </a:lt2>
      <a:accent1>
        <a:srgbClr val="3AA0FF"/>
      </a:accent1>
      <a:accent2>
        <a:srgbClr val="3924BB"/>
      </a:accent2>
      <a:accent3>
        <a:srgbClr val="D63ED1"/>
      </a:accent3>
      <a:accent4>
        <a:srgbClr val="FF0000"/>
      </a:accent4>
      <a:accent5>
        <a:srgbClr val="FF8200"/>
      </a:accent5>
      <a:accent6>
        <a:srgbClr val="FFCC00"/>
      </a:accent6>
      <a:hlink>
        <a:srgbClr val="1C7AD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417</Words>
  <Application>Microsoft Office PowerPoint</Application>
  <PresentationFormat>On-screen Show (16:9)</PresentationFormat>
  <Paragraphs>142</Paragraphs>
  <Slides>22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Calibri</vt:lpstr>
      <vt:lpstr>Mali SemiBold</vt:lpstr>
      <vt:lpstr>Sakkal Majalla</vt:lpstr>
      <vt:lpstr>Arial</vt:lpstr>
      <vt:lpstr>Mali</vt:lpstr>
      <vt:lpstr>Nunito Light</vt:lpstr>
      <vt:lpstr>Times New Roman</vt:lpstr>
      <vt:lpstr>Calibri Light</vt:lpstr>
      <vt:lpstr>Fira Sans Extra Condensed</vt:lpstr>
      <vt:lpstr>Arabic Typesetting</vt:lpstr>
      <vt:lpstr>Roboto</vt:lpstr>
      <vt:lpstr>Teaching to Respect Infographics by Slidesgo</vt:lpstr>
      <vt:lpstr>Ely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to school</dc:title>
  <dc:creator>Administrator</dc:creator>
  <cp:lastModifiedBy>Shaikha Khamis Salem Abdulla Albadi</cp:lastModifiedBy>
  <cp:revision>159</cp:revision>
  <dcterms:modified xsi:type="dcterms:W3CDTF">2022-10-08T12:20:58Z</dcterms:modified>
</cp:coreProperties>
</file>