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93" r:id="rId3"/>
    <p:sldId id="257" r:id="rId4"/>
    <p:sldId id="280" r:id="rId5"/>
    <p:sldId id="266" r:id="rId6"/>
    <p:sldId id="291" r:id="rId7"/>
    <p:sldId id="290" r:id="rId8"/>
    <p:sldId id="289" r:id="rId9"/>
    <p:sldId id="271" r:id="rId10"/>
    <p:sldId id="268" r:id="rId11"/>
    <p:sldId id="259" r:id="rId12"/>
    <p:sldId id="260" r:id="rId13"/>
    <p:sldId id="270" r:id="rId14"/>
    <p:sldId id="287" r:id="rId15"/>
    <p:sldId id="261" r:id="rId16"/>
    <p:sldId id="265" r:id="rId17"/>
    <p:sldId id="269" r:id="rId18"/>
    <p:sldId id="272" r:id="rId19"/>
    <p:sldId id="273" r:id="rId20"/>
    <p:sldId id="274" r:id="rId21"/>
    <p:sldId id="275" r:id="rId22"/>
    <p:sldId id="292" r:id="rId23"/>
    <p:sldId id="277" r:id="rId24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EFE"/>
    <a:srgbClr val="CAE7DC"/>
    <a:srgbClr val="E6F4FD"/>
    <a:srgbClr val="FAB855"/>
    <a:srgbClr val="AE834D"/>
    <a:srgbClr val="E0EED2"/>
    <a:srgbClr val="67C6BB"/>
    <a:srgbClr val="FFEC91"/>
    <a:srgbClr val="ACD9D1"/>
    <a:srgbClr val="89B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E11486-F3F6-4340-93D9-097F4481F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2EBC1F7-B8FD-4D03-ABEC-9A45D7210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474D1F-6A56-4362-9124-B845DA70E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0E9E-3C11-4FA5-A83F-E0175CD6DAA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39E58E3-D5A6-4732-93A8-B66B20C39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2EFF4A6-5FD1-4723-A479-745959B9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F599D-5463-4116-A58B-C01FF85F9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5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65EA9D-514A-49E2-975D-9BCD9C2F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E9EA22D-0170-4D72-A152-82FD2AC1D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C73BFF-71EC-423E-A9D1-01CE88FAD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0E9E-3C11-4FA5-A83F-E0175CD6DAA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6B18656-9517-4517-BE04-E396F14B8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1E6DF4F-AAE6-48ED-8BAC-FBE8EC7DE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F599D-5463-4116-A58B-C01FF85F9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11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FB393E7D-EC0A-4DD5-A65A-48CC506D00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59F68B0-4CFB-40B3-839F-81ECD05D1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57C029-9315-4969-88C7-FC6DE76A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0E9E-3C11-4FA5-A83F-E0175CD6DAA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02CB49-18FE-4AD9-A545-DDFA451EF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F151E3A-FE99-450E-85DB-DAE890DB0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F599D-5463-4116-A58B-C01FF85F9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9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E8693F-3682-4FB1-81A1-128D7AB37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6412E8E-6F55-46FE-970F-B27705323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E7953BB-7A51-4E0E-9252-925B948D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0E9E-3C11-4FA5-A83F-E0175CD6DAA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47D3152-7082-4510-B846-8D2FEA183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6001B96-E018-4740-B5B1-3EECDCDF4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F599D-5463-4116-A58B-C01FF85F9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83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946FC63-1E5D-4982-BBA5-4A948A1B8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3CD4958-CABA-4A61-B353-9D7665C54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BCCDCE6-03CB-4C35-91FF-352267D61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0E9E-3C11-4FA5-A83F-E0175CD6DAA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A477620-6E51-4425-ADB4-813EFC4C9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E51124-AD62-493E-A076-F91026C4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F599D-5463-4116-A58B-C01FF85F9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92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BF2496-C763-4DF9-8170-2207D34DA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7E49F85-389F-43DA-85C3-0DD0391CE6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6B12FF4-4CDD-4364-B839-65884F350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AF1F720-5D8D-45CB-B861-A45956A6F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0E9E-3C11-4FA5-A83F-E0175CD6DAA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71312ED-BDB2-4D4B-9568-4D48DF73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C9BB87A-68AA-4A51-B226-9612FAA3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F599D-5463-4116-A58B-C01FF85F9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34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5D6674-05DC-42C9-B652-4654EC9CE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85BCCE9-1B4A-4184-9E39-24158437B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5CC3985-6440-4CF8-ACD9-CA9F87497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3C332DF-97F6-4EB6-869C-ED1722AA6D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7FAE836-841B-47EA-B262-CBA78FBB47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CDF87A1-EB72-4B7D-B581-79019964C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0E9E-3C11-4FA5-A83F-E0175CD6DAA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C269011-A80E-4CA7-B4F0-D95C4D702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7AF96D7-30BF-4569-9E3E-7979CC9A5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F599D-5463-4116-A58B-C01FF85F9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66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AD9655-D520-4614-AB97-B671E22BE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0A53AC9-6142-4830-A3CC-5DEEB756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0E9E-3C11-4FA5-A83F-E0175CD6DAA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829BF6B-23FD-47E7-9F9D-71DED0B13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6F8A88B-4B50-47AD-9BC2-C43C93329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F599D-5463-4116-A58B-C01FF85F9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23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F9A86D-D0E2-43DA-B97C-3DB27463C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0E9E-3C11-4FA5-A83F-E0175CD6DAA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8E7A7E5-BDC0-4862-8716-86CF2AF25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73697D4-C2B6-433E-A29E-BE651074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F599D-5463-4116-A58B-C01FF85F9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6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C4A52A6-7792-4737-A02B-0F749C9C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6CC84EF-7BC9-4532-BB70-C99D8CB80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D0A406E-C676-4A1C-925E-6B4DD4B1F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BC1DF3F-15E8-4467-8DD1-80C24BF11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0E9E-3C11-4FA5-A83F-E0175CD6DAA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22234F5-1FB5-4215-8D2A-2778D90B5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2E527AD-9C46-48A7-A987-98167123E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F599D-5463-4116-A58B-C01FF85F9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53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6DB97B-04CC-4E89-8F70-720D7E30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E478243-6874-48A7-BC23-2A505C8B5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F3BC0D5-BC2C-48D4-A336-88703B0B1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9A1F290-F730-4007-82BD-B65A5A598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0E9E-3C11-4FA5-A83F-E0175CD6DAA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EF38C25-8295-43FE-9E54-5CD6630C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398DE92-32D5-4D14-B4B4-92049D8E0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F599D-5463-4116-A58B-C01FF85F9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03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4F3AA31-CDD3-4A70-AE5E-FA75BCC7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19AEEE5-DBBF-4059-BA83-3540B1E20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7C70F58-FA7B-4B60-BCCB-6393F2AAA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70E9E-3C11-4FA5-A83F-E0175CD6DAA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2C37178-D895-4879-8407-B8341D2AF5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6825BE2-DFA9-4D32-B0BC-B4EF11924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F599D-5463-4116-A58B-C01FF85F9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06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0.png"/><Relationship Id="rId39" Type="http://schemas.openxmlformats.org/officeDocument/2006/relationships/image" Target="../media/image28.png"/><Relationship Id="rId34" Type="http://schemas.openxmlformats.org/officeDocument/2006/relationships/image" Target="../media/image26.png"/><Relationship Id="rId42" Type="http://schemas.openxmlformats.org/officeDocument/2006/relationships/image" Target="../media/image29.png"/><Relationship Id="rId47" Type="http://schemas.openxmlformats.org/officeDocument/2006/relationships/slide" Target="slide8.xml"/><Relationship Id="rId50" Type="http://schemas.openxmlformats.org/officeDocument/2006/relationships/slide" Target="slide10.xml"/><Relationship Id="rId55" Type="http://schemas.openxmlformats.org/officeDocument/2006/relationships/image" Target="../media/image36.png"/><Relationship Id="rId63" Type="http://schemas.openxmlformats.org/officeDocument/2006/relationships/image" Target="../media/image39.jp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2.png"/><Relationship Id="rId41" Type="http://schemas.openxmlformats.org/officeDocument/2006/relationships/slide" Target="slide5.xml"/><Relationship Id="rId54" Type="http://schemas.openxmlformats.org/officeDocument/2006/relationships/image" Target="../media/image35.png"/><Relationship Id="rId62" Type="http://schemas.openxmlformats.org/officeDocument/2006/relationships/image" Target="../media/image3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24" Type="http://schemas.openxmlformats.org/officeDocument/2006/relationships/image" Target="../media/image200.png"/><Relationship Id="rId32" Type="http://schemas.openxmlformats.org/officeDocument/2006/relationships/image" Target="../media/image24.gif"/><Relationship Id="rId37" Type="http://schemas.openxmlformats.org/officeDocument/2006/relationships/image" Target="../media/image28.png"/><Relationship Id="rId40" Type="http://schemas.openxmlformats.org/officeDocument/2006/relationships/image" Target="../media/image29.png"/><Relationship Id="rId45" Type="http://schemas.openxmlformats.org/officeDocument/2006/relationships/image" Target="../media/image32.png"/><Relationship Id="rId53" Type="http://schemas.openxmlformats.org/officeDocument/2006/relationships/slide" Target="slide11.xml"/><Relationship Id="rId58" Type="http://schemas.openxmlformats.org/officeDocument/2006/relationships/image" Target="../media/image37.png"/><Relationship Id="rId66" Type="http://schemas.openxmlformats.org/officeDocument/2006/relationships/hyperlink" Target="https://pxhere.com/zh/photo/714180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slide" Target="slide3.xml"/><Relationship Id="rId28" Type="http://schemas.microsoft.com/office/2007/relationships/hdphoto" Target="../media/hdphoto3.wdp"/><Relationship Id="rId36" Type="http://schemas.microsoft.com/office/2007/relationships/hdphoto" Target="../media/hdphoto4.wdp"/><Relationship Id="rId49" Type="http://schemas.openxmlformats.org/officeDocument/2006/relationships/image" Target="../media/image34.png"/><Relationship Id="rId57" Type="http://schemas.openxmlformats.org/officeDocument/2006/relationships/image" Target="../media/image36.png"/><Relationship Id="rId61" Type="http://schemas.openxmlformats.org/officeDocument/2006/relationships/image" Target="../media/image38.png"/><Relationship Id="rId10" Type="http://schemas.openxmlformats.org/officeDocument/2006/relationships/image" Target="../media/image9.png"/><Relationship Id="rId19" Type="http://schemas.microsoft.com/office/2007/relationships/hdphoto" Target="../media/hdphoto2.wdp"/><Relationship Id="rId31" Type="http://schemas.openxmlformats.org/officeDocument/2006/relationships/hyperlink" Target="https://ar.wikipedia.org/wiki/%D8%B9%D9%84%D9%85_%D8%A7%D9%84%D8%A5%D9%85%D8%A7%D8%B1%D8%A7%D8%AA_%D8%A7%D9%84%D8%B9%D8%B1%D8%A8%D9%8A%D8%A9_%D8%A7%D9%84%D9%85%D8%AA%D8%AD%D8%AF%D8%A9" TargetMode="External"/><Relationship Id="rId44" Type="http://schemas.openxmlformats.org/officeDocument/2006/relationships/slide" Target="slide7.xml"/><Relationship Id="rId52" Type="http://schemas.openxmlformats.org/officeDocument/2006/relationships/image" Target="../media/image35.png"/><Relationship Id="rId60" Type="http://schemas.openxmlformats.org/officeDocument/2006/relationships/image" Target="../media/image37.png"/><Relationship Id="rId65" Type="http://schemas.openxmlformats.org/officeDocument/2006/relationships/image" Target="../media/image40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7" Type="http://schemas.openxmlformats.org/officeDocument/2006/relationships/image" Target="../media/image21.png"/><Relationship Id="rId30" Type="http://schemas.openxmlformats.org/officeDocument/2006/relationships/image" Target="../media/image23.png"/><Relationship Id="rId35" Type="http://schemas.openxmlformats.org/officeDocument/2006/relationships/image" Target="../media/image27.png"/><Relationship Id="rId43" Type="http://schemas.openxmlformats.org/officeDocument/2006/relationships/image" Target="../media/image32.png"/><Relationship Id="rId48" Type="http://schemas.openxmlformats.org/officeDocument/2006/relationships/image" Target="../media/image33.png"/><Relationship Id="rId56" Type="http://schemas.openxmlformats.org/officeDocument/2006/relationships/slide" Target="slide12.xml"/><Relationship Id="rId64" Type="http://schemas.openxmlformats.org/officeDocument/2006/relationships/hyperlink" Target="http://perierga.gr/2013/08/%CF%84%CE%BF-%CF%80%CE%BF%CF%84%CE%AC%CE%BC%CE%B9-%CE%BC%CE%B5-%CF%84%CE%B1-%CF%83%CE%BC%CE%B1%CF%81%CE%B1%CE%B3%CE%B4%CE%AD%CE%BD%CE%B9%CE%B1-%CE%BD%CE%B5%CF%81%CE%AC/" TargetMode="External"/><Relationship Id="rId8" Type="http://schemas.openxmlformats.org/officeDocument/2006/relationships/image" Target="../media/image7.png"/><Relationship Id="rId51" Type="http://schemas.openxmlformats.org/officeDocument/2006/relationships/image" Target="../media/image34.png"/><Relationship Id="rId3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19.png"/><Relationship Id="rId33" Type="http://schemas.openxmlformats.org/officeDocument/2006/relationships/image" Target="../media/image25.png"/><Relationship Id="rId38" Type="http://schemas.openxmlformats.org/officeDocument/2006/relationships/slide" Target="slide4.xml"/><Relationship Id="rId46" Type="http://schemas.openxmlformats.org/officeDocument/2006/relationships/image" Target="../media/image33.png"/><Relationship Id="rId59" Type="http://schemas.openxmlformats.org/officeDocument/2006/relationships/slide" Target="slide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2.jp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microsoft.com/office/2007/relationships/hdphoto" Target="../media/hdphoto7.wdp"/><Relationship Id="rId4" Type="http://schemas.openxmlformats.org/officeDocument/2006/relationships/image" Target="../media/image49.jp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gif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52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ny1792584kn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52.jp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79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microsoft.com/office/2007/relationships/hdphoto" Target="../media/hdphoto9.wdp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jl1542349yo" TargetMode="External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2.png"/><Relationship Id="rId7" Type="http://schemas.microsoft.com/office/2007/relationships/hdphoto" Target="../media/hdphoto11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microsoft.com/office/2007/relationships/hdphoto" Target="../media/hdphoto10.wdp"/><Relationship Id="rId4" Type="http://schemas.openxmlformats.org/officeDocument/2006/relationships/image" Target="../media/image83.png"/><Relationship Id="rId9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ordwall.net/ar/resource/1149919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53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52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1.png"/><Relationship Id="rId5" Type="http://schemas.microsoft.com/office/2007/relationships/media" Target="../media/media5.mp3"/><Relationship Id="rId10" Type="http://schemas.openxmlformats.org/officeDocument/2006/relationships/image" Target="../media/image49.jp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853;p92">
            <a:extLst>
              <a:ext uri="{FF2B5EF4-FFF2-40B4-BE49-F238E27FC236}">
                <a16:creationId xmlns:a16="http://schemas.microsoft.com/office/drawing/2014/main" id="{A8C6BC20-174A-4D64-88CB-D9D83B38FB47}"/>
              </a:ext>
            </a:extLst>
          </p:cNvPr>
          <p:cNvPicPr preferRelativeResize="0"/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854;p92">
            <a:extLst>
              <a:ext uri="{FF2B5EF4-FFF2-40B4-BE49-F238E27FC236}">
                <a16:creationId xmlns:a16="http://schemas.microsoft.com/office/drawing/2014/main" id="{9AC88E00-E336-4EC5-9FBC-6C0B188BEAB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56341" y="1570107"/>
            <a:ext cx="3102756" cy="20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855;p92">
            <a:extLst>
              <a:ext uri="{FF2B5EF4-FFF2-40B4-BE49-F238E27FC236}">
                <a16:creationId xmlns:a16="http://schemas.microsoft.com/office/drawing/2014/main" id="{A49C96AB-25D9-406C-96B9-40812C7392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0111" y="3198036"/>
            <a:ext cx="1866898" cy="39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مجموعة 66">
            <a:extLst>
              <a:ext uri="{FF2B5EF4-FFF2-40B4-BE49-F238E27FC236}">
                <a16:creationId xmlns:a16="http://schemas.microsoft.com/office/drawing/2014/main" id="{D8381D1C-064C-45B3-9A20-F3B365B1DE19}"/>
              </a:ext>
            </a:extLst>
          </p:cNvPr>
          <p:cNvGrpSpPr/>
          <p:nvPr/>
        </p:nvGrpSpPr>
        <p:grpSpPr>
          <a:xfrm>
            <a:off x="8538149" y="3869117"/>
            <a:ext cx="3601451" cy="2027200"/>
            <a:chOff x="5349325" y="2193350"/>
            <a:chExt cx="3601451" cy="2027200"/>
          </a:xfrm>
        </p:grpSpPr>
        <p:pic>
          <p:nvPicPr>
            <p:cNvPr id="7" name="Google Shape;2856;p92">
              <a:extLst>
                <a:ext uri="{FF2B5EF4-FFF2-40B4-BE49-F238E27FC236}">
                  <a16:creationId xmlns:a16="http://schemas.microsoft.com/office/drawing/2014/main" id="{3F8B46F2-A998-49D7-81BE-80BC630C2C7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349325" y="2193350"/>
              <a:ext cx="1797776" cy="202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857;p92">
              <a:extLst>
                <a:ext uri="{FF2B5EF4-FFF2-40B4-BE49-F238E27FC236}">
                  <a16:creationId xmlns:a16="http://schemas.microsoft.com/office/drawing/2014/main" id="{51A06165-B643-430C-9301-8B9A16378B6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5698198" y="2262269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858;p92">
              <a:extLst>
                <a:ext uri="{FF2B5EF4-FFF2-40B4-BE49-F238E27FC236}">
                  <a16:creationId xmlns:a16="http://schemas.microsoft.com/office/drawing/2014/main" id="{91BCF597-5EBF-47C8-9B93-9D51BF28989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5948833" y="2262269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2859;p92">
              <a:extLst>
                <a:ext uri="{FF2B5EF4-FFF2-40B4-BE49-F238E27FC236}">
                  <a16:creationId xmlns:a16="http://schemas.microsoft.com/office/drawing/2014/main" id="{9333B39B-7214-4BA4-8749-21267666CDA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6174749" y="2262258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860;p92">
              <a:extLst>
                <a:ext uri="{FF2B5EF4-FFF2-40B4-BE49-F238E27FC236}">
                  <a16:creationId xmlns:a16="http://schemas.microsoft.com/office/drawing/2014/main" id="{F485C6A4-B0D6-4911-8B50-436CAC3156F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6387598" y="2262269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861;p92">
              <a:extLst>
                <a:ext uri="{FF2B5EF4-FFF2-40B4-BE49-F238E27FC236}">
                  <a16:creationId xmlns:a16="http://schemas.microsoft.com/office/drawing/2014/main" id="{337F2097-CE21-41A8-A5A1-5F9F924D048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5418876" y="2745106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862;p92">
              <a:extLst>
                <a:ext uri="{FF2B5EF4-FFF2-40B4-BE49-F238E27FC236}">
                  <a16:creationId xmlns:a16="http://schemas.microsoft.com/office/drawing/2014/main" id="{90300018-589F-4F68-88B9-C980AE40FCB7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5667801" y="2745106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863;p92">
              <a:extLst>
                <a:ext uri="{FF2B5EF4-FFF2-40B4-BE49-F238E27FC236}">
                  <a16:creationId xmlns:a16="http://schemas.microsoft.com/office/drawing/2014/main" id="{8A7C042A-49D2-40B3-947F-874B743682D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5918436" y="2745106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2864;p92">
              <a:extLst>
                <a:ext uri="{FF2B5EF4-FFF2-40B4-BE49-F238E27FC236}">
                  <a16:creationId xmlns:a16="http://schemas.microsoft.com/office/drawing/2014/main" id="{C8C41ED1-A6DB-4B7A-855E-C36D623D4EA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6357201" y="2745106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2865;p92">
              <a:extLst>
                <a:ext uri="{FF2B5EF4-FFF2-40B4-BE49-F238E27FC236}">
                  <a16:creationId xmlns:a16="http://schemas.microsoft.com/office/drawing/2014/main" id="{B92B23AF-7236-47C1-951A-04122F24DA3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6620903" y="2745084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2866;p92">
              <a:extLst>
                <a:ext uri="{FF2B5EF4-FFF2-40B4-BE49-F238E27FC236}">
                  <a16:creationId xmlns:a16="http://schemas.microsoft.com/office/drawing/2014/main" id="{049EEC46-3360-45BF-BBB1-6F466181D59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6795966" y="2745084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2867;p92">
              <a:extLst>
                <a:ext uri="{FF2B5EF4-FFF2-40B4-BE49-F238E27FC236}">
                  <a16:creationId xmlns:a16="http://schemas.microsoft.com/office/drawing/2014/main" id="{10B76AC5-B1FA-439C-BDD3-7ECEC61712F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5857653" y="3198563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2868;p92">
              <a:extLst>
                <a:ext uri="{FF2B5EF4-FFF2-40B4-BE49-F238E27FC236}">
                  <a16:creationId xmlns:a16="http://schemas.microsoft.com/office/drawing/2014/main" id="{AF30B138-72B1-4ED4-A9DE-521E079B93C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6106578" y="3198563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869;p92">
              <a:extLst>
                <a:ext uri="{FF2B5EF4-FFF2-40B4-BE49-F238E27FC236}">
                  <a16:creationId xmlns:a16="http://schemas.microsoft.com/office/drawing/2014/main" id="{DEDC242A-F8E8-4C00-B088-99DCE197CE8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6107413" y="2745101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870;p92">
              <a:extLst>
                <a:ext uri="{FF2B5EF4-FFF2-40B4-BE49-F238E27FC236}">
                  <a16:creationId xmlns:a16="http://schemas.microsoft.com/office/drawing/2014/main" id="{E7BD236F-9833-4BB9-9C5E-32B82FED649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408751" y="3221210"/>
              <a:ext cx="351666" cy="3398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871;p92">
              <a:extLst>
                <a:ext uri="{FF2B5EF4-FFF2-40B4-BE49-F238E27FC236}">
                  <a16:creationId xmlns:a16="http://schemas.microsoft.com/office/drawing/2014/main" id="{1C5D37D2-F026-4147-8DE8-D2E5BF80BA20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766333" y="2262270"/>
              <a:ext cx="329903" cy="359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872;p92">
              <a:extLst>
                <a:ext uri="{FF2B5EF4-FFF2-40B4-BE49-F238E27FC236}">
                  <a16:creationId xmlns:a16="http://schemas.microsoft.com/office/drawing/2014/main" id="{0E6FF447-D12F-4D02-85DB-565ADFD8C57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5424351" y="3677231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873;p92">
              <a:extLst>
                <a:ext uri="{FF2B5EF4-FFF2-40B4-BE49-F238E27FC236}">
                  <a16:creationId xmlns:a16="http://schemas.microsoft.com/office/drawing/2014/main" id="{8DA26219-7F23-495E-B2F3-97018F7810D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5673276" y="3677231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874;p92">
              <a:extLst>
                <a:ext uri="{FF2B5EF4-FFF2-40B4-BE49-F238E27FC236}">
                  <a16:creationId xmlns:a16="http://schemas.microsoft.com/office/drawing/2014/main" id="{7AA2DB47-D4CB-4F73-AA0A-E79866AF05B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5923911" y="3677231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875;p92">
              <a:extLst>
                <a:ext uri="{FF2B5EF4-FFF2-40B4-BE49-F238E27FC236}">
                  <a16:creationId xmlns:a16="http://schemas.microsoft.com/office/drawing/2014/main" id="{1966BAF6-215A-4D48-9F2F-3F5BAC1121F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6362676" y="3677231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876;p92">
              <a:extLst>
                <a:ext uri="{FF2B5EF4-FFF2-40B4-BE49-F238E27FC236}">
                  <a16:creationId xmlns:a16="http://schemas.microsoft.com/office/drawing/2014/main" id="{47CF3253-8828-4F55-A0ED-3CD82AC37F6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6626378" y="3677209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77;p92">
              <a:extLst>
                <a:ext uri="{FF2B5EF4-FFF2-40B4-BE49-F238E27FC236}">
                  <a16:creationId xmlns:a16="http://schemas.microsoft.com/office/drawing/2014/main" id="{DD57E692-565E-4498-86F1-6E73AFABE7EF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6801441" y="3677209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878;p92">
              <a:extLst>
                <a:ext uri="{FF2B5EF4-FFF2-40B4-BE49-F238E27FC236}">
                  <a16:creationId xmlns:a16="http://schemas.microsoft.com/office/drawing/2014/main" id="{5F14EC8C-C5CE-4C5D-9132-5E7A93B182D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6112888" y="3677226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2879;p92">
              <a:extLst>
                <a:ext uri="{FF2B5EF4-FFF2-40B4-BE49-F238E27FC236}">
                  <a16:creationId xmlns:a16="http://schemas.microsoft.com/office/drawing/2014/main" id="{3A9882C9-3DFE-41B8-B21D-298ABB95088E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398126" y="3288400"/>
              <a:ext cx="351678" cy="2461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2880;p92">
              <a:extLst>
                <a:ext uri="{FF2B5EF4-FFF2-40B4-BE49-F238E27FC236}">
                  <a16:creationId xmlns:a16="http://schemas.microsoft.com/office/drawing/2014/main" id="{B87AE5F4-7671-4166-8A1C-634A74E7CCA0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53000" y="2193350"/>
              <a:ext cx="1797776" cy="202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2881;p92">
              <a:extLst>
                <a:ext uri="{FF2B5EF4-FFF2-40B4-BE49-F238E27FC236}">
                  <a16:creationId xmlns:a16="http://schemas.microsoft.com/office/drawing/2014/main" id="{8E08C692-625D-4142-8D9A-E44B126615F7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7252948" y="2262269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2882;p92">
              <a:extLst>
                <a:ext uri="{FF2B5EF4-FFF2-40B4-BE49-F238E27FC236}">
                  <a16:creationId xmlns:a16="http://schemas.microsoft.com/office/drawing/2014/main" id="{0E34B51C-551A-4814-B8DD-AE823DC3395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7501873" y="2262269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2883;p92">
              <a:extLst>
                <a:ext uri="{FF2B5EF4-FFF2-40B4-BE49-F238E27FC236}">
                  <a16:creationId xmlns:a16="http://schemas.microsoft.com/office/drawing/2014/main" id="{856DA9FA-430F-4026-A87D-271B6C2C3EC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7752508" y="2262269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2884;p92">
              <a:extLst>
                <a:ext uri="{FF2B5EF4-FFF2-40B4-BE49-F238E27FC236}">
                  <a16:creationId xmlns:a16="http://schemas.microsoft.com/office/drawing/2014/main" id="{5627F263-E4F1-4826-8E69-184A468F911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7978424" y="2262258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885;p92">
              <a:extLst>
                <a:ext uri="{FF2B5EF4-FFF2-40B4-BE49-F238E27FC236}">
                  <a16:creationId xmlns:a16="http://schemas.microsoft.com/office/drawing/2014/main" id="{2A5704AF-7406-4299-8C64-CCCFBF3207F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8191273" y="2262269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886;p92">
              <a:extLst>
                <a:ext uri="{FF2B5EF4-FFF2-40B4-BE49-F238E27FC236}">
                  <a16:creationId xmlns:a16="http://schemas.microsoft.com/office/drawing/2014/main" id="{6B5661D9-3A9C-4151-A0E9-FD394DD8800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7222551" y="2745106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2887;p92">
              <a:extLst>
                <a:ext uri="{FF2B5EF4-FFF2-40B4-BE49-F238E27FC236}">
                  <a16:creationId xmlns:a16="http://schemas.microsoft.com/office/drawing/2014/main" id="{5B250B87-6003-47D3-8BEF-528311A07F1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7471476" y="2745106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2888;p92">
              <a:extLst>
                <a:ext uri="{FF2B5EF4-FFF2-40B4-BE49-F238E27FC236}">
                  <a16:creationId xmlns:a16="http://schemas.microsoft.com/office/drawing/2014/main" id="{AE55AD76-1268-42BD-B085-8356C23B72C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7722111" y="2745106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2889;p92">
              <a:extLst>
                <a:ext uri="{FF2B5EF4-FFF2-40B4-BE49-F238E27FC236}">
                  <a16:creationId xmlns:a16="http://schemas.microsoft.com/office/drawing/2014/main" id="{AED75021-8338-4CC8-B218-3FFF06EDE3DF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8160876" y="2745106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2890;p92">
              <a:extLst>
                <a:ext uri="{FF2B5EF4-FFF2-40B4-BE49-F238E27FC236}">
                  <a16:creationId xmlns:a16="http://schemas.microsoft.com/office/drawing/2014/main" id="{6D902A73-1CC1-4600-AC7F-FBAB03C378E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8424578" y="2745084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2891;p92">
              <a:extLst>
                <a:ext uri="{FF2B5EF4-FFF2-40B4-BE49-F238E27FC236}">
                  <a16:creationId xmlns:a16="http://schemas.microsoft.com/office/drawing/2014/main" id="{3EB0BAFB-6BBB-4FEF-A6F4-14B09AB1F30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8599641" y="2745084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2892;p92">
              <a:extLst>
                <a:ext uri="{FF2B5EF4-FFF2-40B4-BE49-F238E27FC236}">
                  <a16:creationId xmlns:a16="http://schemas.microsoft.com/office/drawing/2014/main" id="{E3F52DC4-7E2F-476F-AB98-B8F113C24DCF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7661328" y="3198563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2893;p92">
              <a:extLst>
                <a:ext uri="{FF2B5EF4-FFF2-40B4-BE49-F238E27FC236}">
                  <a16:creationId xmlns:a16="http://schemas.microsoft.com/office/drawing/2014/main" id="{066EBA6F-B8C0-4CE8-84BA-ACA7B0DDC67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7910253" y="3198563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2894;p92">
              <a:extLst>
                <a:ext uri="{FF2B5EF4-FFF2-40B4-BE49-F238E27FC236}">
                  <a16:creationId xmlns:a16="http://schemas.microsoft.com/office/drawing/2014/main" id="{F23F4AA8-CADB-48A9-B162-986D1FC6A03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7911088" y="2745101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2895;p92">
              <a:extLst>
                <a:ext uri="{FF2B5EF4-FFF2-40B4-BE49-F238E27FC236}">
                  <a16:creationId xmlns:a16="http://schemas.microsoft.com/office/drawing/2014/main" id="{DAA242E3-7EE8-4447-A486-5C87D9360D49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212426" y="3221210"/>
              <a:ext cx="351666" cy="3398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2896;p92">
              <a:extLst>
                <a:ext uri="{FF2B5EF4-FFF2-40B4-BE49-F238E27FC236}">
                  <a16:creationId xmlns:a16="http://schemas.microsoft.com/office/drawing/2014/main" id="{19983C3A-AF47-422F-9D8C-981C65C521D5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570008" y="2262270"/>
              <a:ext cx="329903" cy="359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2897;p92">
              <a:extLst>
                <a:ext uri="{FF2B5EF4-FFF2-40B4-BE49-F238E27FC236}">
                  <a16:creationId xmlns:a16="http://schemas.microsoft.com/office/drawing/2014/main" id="{7F90DE20-D59C-41E5-93FC-FCD075092077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7228026" y="3677231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2898;p92">
              <a:extLst>
                <a:ext uri="{FF2B5EF4-FFF2-40B4-BE49-F238E27FC236}">
                  <a16:creationId xmlns:a16="http://schemas.microsoft.com/office/drawing/2014/main" id="{41055090-32CD-415E-9F42-BA2774FB974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7476951" y="3677231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2899;p92">
              <a:extLst>
                <a:ext uri="{FF2B5EF4-FFF2-40B4-BE49-F238E27FC236}">
                  <a16:creationId xmlns:a16="http://schemas.microsoft.com/office/drawing/2014/main" id="{01917669-575A-4178-8326-DDAA7AF1842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7727586" y="3677231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2900;p92">
              <a:extLst>
                <a:ext uri="{FF2B5EF4-FFF2-40B4-BE49-F238E27FC236}">
                  <a16:creationId xmlns:a16="http://schemas.microsoft.com/office/drawing/2014/main" id="{DC2F759F-962D-4AD9-BDE9-740888FA26C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8166351" y="3677231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2901;p92">
              <a:extLst>
                <a:ext uri="{FF2B5EF4-FFF2-40B4-BE49-F238E27FC236}">
                  <a16:creationId xmlns:a16="http://schemas.microsoft.com/office/drawing/2014/main" id="{0A69066B-7C2F-4567-80F6-F6A362E01D2F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8430053" y="3677209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2902;p92">
              <a:extLst>
                <a:ext uri="{FF2B5EF4-FFF2-40B4-BE49-F238E27FC236}">
                  <a16:creationId xmlns:a16="http://schemas.microsoft.com/office/drawing/2014/main" id="{D1B07D74-7636-417E-817A-E026CF18059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8605116" y="3677209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2903;p92">
              <a:extLst>
                <a:ext uri="{FF2B5EF4-FFF2-40B4-BE49-F238E27FC236}">
                  <a16:creationId xmlns:a16="http://schemas.microsoft.com/office/drawing/2014/main" id="{2B263EC4-294E-450D-AAAC-982722E8964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9951" r="23481"/>
            <a:stretch/>
          </p:blipFill>
          <p:spPr>
            <a:xfrm>
              <a:off x="7916563" y="3677226"/>
              <a:ext cx="270632" cy="359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2904;p92">
              <a:extLst>
                <a:ext uri="{FF2B5EF4-FFF2-40B4-BE49-F238E27FC236}">
                  <a16:creationId xmlns:a16="http://schemas.microsoft.com/office/drawing/2014/main" id="{A9F97DE4-1107-4359-9D68-FEA8B6B94267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201801" y="3288400"/>
              <a:ext cx="351678" cy="2461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0" name="Google Shape;2909;p92">
            <a:extLst>
              <a:ext uri="{FF2B5EF4-FFF2-40B4-BE49-F238E27FC236}">
                <a16:creationId xmlns:a16="http://schemas.microsoft.com/office/drawing/2014/main" id="{124613E6-825D-4F7E-AB20-CF814660AD50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21748" y="311612"/>
            <a:ext cx="3947905" cy="328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910;p92">
            <a:extLst>
              <a:ext uri="{FF2B5EF4-FFF2-40B4-BE49-F238E27FC236}">
                <a16:creationId xmlns:a16="http://schemas.microsoft.com/office/drawing/2014/main" id="{ABD1DDEE-1B39-4461-8E37-1624EF417C4B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1562216" y="4732263"/>
            <a:ext cx="1533138" cy="185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911;p92">
            <a:extLst>
              <a:ext uri="{FF2B5EF4-FFF2-40B4-BE49-F238E27FC236}">
                <a16:creationId xmlns:a16="http://schemas.microsoft.com/office/drawing/2014/main" id="{4D89C559-1FF1-4671-BF34-05D6B1F39BD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b="5598"/>
          <a:stretch/>
        </p:blipFill>
        <p:spPr>
          <a:xfrm>
            <a:off x="254418" y="5164268"/>
            <a:ext cx="2500200" cy="1534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912;p92">
            <a:extLst>
              <a:ext uri="{FF2B5EF4-FFF2-40B4-BE49-F238E27FC236}">
                <a16:creationId xmlns:a16="http://schemas.microsoft.com/office/drawing/2014/main" id="{24B6E4BC-F5B6-4557-B208-3E62D7E3EBF2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53035" y="4872960"/>
            <a:ext cx="351674" cy="3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2913;p92">
            <a:extLst>
              <a:ext uri="{FF2B5EF4-FFF2-40B4-BE49-F238E27FC236}">
                <a16:creationId xmlns:a16="http://schemas.microsoft.com/office/drawing/2014/main" id="{B3D1A08D-D2B2-4D96-9160-4877C72BBFDE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02785" y="4418291"/>
            <a:ext cx="575997" cy="829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2914;p92">
            <a:extLst>
              <a:ext uri="{FF2B5EF4-FFF2-40B4-BE49-F238E27FC236}">
                <a16:creationId xmlns:a16="http://schemas.microsoft.com/office/drawing/2014/main" id="{1D83F490-373B-4CC7-8034-4AF10675FA44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546435" y="4608471"/>
            <a:ext cx="883227" cy="625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2915;p92">
            <a:extLst>
              <a:ext uri="{FF2B5EF4-FFF2-40B4-BE49-F238E27FC236}">
                <a16:creationId xmlns:a16="http://schemas.microsoft.com/office/drawing/2014/main" id="{86A58482-2DB6-4031-92C2-55F40795C2EB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81947" y="218162"/>
            <a:ext cx="883225" cy="88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2855;p92">
            <a:extLst>
              <a:ext uri="{FF2B5EF4-FFF2-40B4-BE49-F238E27FC236}">
                <a16:creationId xmlns:a16="http://schemas.microsoft.com/office/drawing/2014/main" id="{D2611ED5-157B-4420-9131-53C2998B6F8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3832" y="1884114"/>
            <a:ext cx="1866898" cy="3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صورة 72">
            <a:extLst>
              <a:ext uri="{FF2B5EF4-FFF2-40B4-BE49-F238E27FC236}">
                <a16:creationId xmlns:a16="http://schemas.microsoft.com/office/drawing/2014/main" id="{8B967CBB-BA05-4D03-97E0-B18A243D326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616" b="89849" l="9851" r="89963">
                        <a14:foregroundMark x1="27509" y1="12095" x2="26022" y2="5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2" r="67799" b="45048"/>
          <a:stretch/>
        </p:blipFill>
        <p:spPr>
          <a:xfrm>
            <a:off x="1909454" y="606640"/>
            <a:ext cx="575997" cy="2423747"/>
          </a:xfrm>
          <a:prstGeom prst="rect">
            <a:avLst/>
          </a:prstGeom>
        </p:spPr>
      </p:pic>
      <p:sp>
        <p:nvSpPr>
          <p:cNvPr id="74" name="مستطيل 73">
            <a:extLst>
              <a:ext uri="{FF2B5EF4-FFF2-40B4-BE49-F238E27FC236}">
                <a16:creationId xmlns:a16="http://schemas.microsoft.com/office/drawing/2014/main" id="{EB356277-3FC9-45E6-9EF0-DD01858A10DF}"/>
              </a:ext>
            </a:extLst>
          </p:cNvPr>
          <p:cNvSpPr/>
          <p:nvPr/>
        </p:nvSpPr>
        <p:spPr>
          <a:xfrm>
            <a:off x="254419" y="97909"/>
            <a:ext cx="1779014" cy="461665"/>
          </a:xfrm>
          <a:custGeom>
            <a:avLst/>
            <a:gdLst>
              <a:gd name="connsiteX0" fmla="*/ 0 w 1779014"/>
              <a:gd name="connsiteY0" fmla="*/ 0 h 461665"/>
              <a:gd name="connsiteX1" fmla="*/ 1779014 w 1779014"/>
              <a:gd name="connsiteY1" fmla="*/ 0 h 461665"/>
              <a:gd name="connsiteX2" fmla="*/ 1779014 w 1779014"/>
              <a:gd name="connsiteY2" fmla="*/ 461665 h 461665"/>
              <a:gd name="connsiteX3" fmla="*/ 0 w 1779014"/>
              <a:gd name="connsiteY3" fmla="*/ 461665 h 461665"/>
              <a:gd name="connsiteX4" fmla="*/ 0 w 1779014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014" h="461665" fill="none" extrusionOk="0">
                <a:moveTo>
                  <a:pt x="0" y="0"/>
                </a:moveTo>
                <a:cubicBezTo>
                  <a:pt x="453038" y="129436"/>
                  <a:pt x="1424789" y="143612"/>
                  <a:pt x="1779014" y="0"/>
                </a:cubicBezTo>
                <a:cubicBezTo>
                  <a:pt x="1773792" y="59951"/>
                  <a:pt x="1745035" y="386447"/>
                  <a:pt x="1779014" y="461665"/>
                </a:cubicBezTo>
                <a:cubicBezTo>
                  <a:pt x="1352301" y="532328"/>
                  <a:pt x="761732" y="454341"/>
                  <a:pt x="0" y="461665"/>
                </a:cubicBezTo>
                <a:cubicBezTo>
                  <a:pt x="-25199" y="354901"/>
                  <a:pt x="26467" y="134939"/>
                  <a:pt x="0" y="0"/>
                </a:cubicBezTo>
                <a:close/>
              </a:path>
              <a:path w="1779014" h="461665" stroke="0" extrusionOk="0">
                <a:moveTo>
                  <a:pt x="0" y="0"/>
                </a:moveTo>
                <a:cubicBezTo>
                  <a:pt x="643199" y="-21798"/>
                  <a:pt x="1136281" y="-156638"/>
                  <a:pt x="1779014" y="0"/>
                </a:cubicBezTo>
                <a:cubicBezTo>
                  <a:pt x="1744861" y="170338"/>
                  <a:pt x="1812292" y="325037"/>
                  <a:pt x="1779014" y="461665"/>
                </a:cubicBezTo>
                <a:cubicBezTo>
                  <a:pt x="1551958" y="503052"/>
                  <a:pt x="544270" y="408197"/>
                  <a:pt x="0" y="461665"/>
                </a:cubicBezTo>
                <a:cubicBezTo>
                  <a:pt x="-30818" y="254334"/>
                  <a:pt x="-20465" y="210249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1" dirty="0">
                <a:ln w="0"/>
                <a:solidFill>
                  <a:schemeClr val="accent2">
                    <a:lumMod val="75000"/>
                  </a:schemeClr>
                </a:solidFill>
                <a:cs typeface="Akhbar MT" pitchFamily="2" charset="-78"/>
              </a:rPr>
              <a:t>سير الحصة:</a:t>
            </a:r>
            <a:endParaRPr lang="ar-SA" sz="2400" b="1" cap="none" spc="0" dirty="0">
              <a:ln w="0"/>
              <a:solidFill>
                <a:schemeClr val="accent2">
                  <a:lumMod val="75000"/>
                </a:schemeClr>
              </a:solidFill>
              <a:cs typeface="Akhbar MT" pitchFamily="2" charset="-78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0" name="صورة الشريحة 79">
                <a:extLst>
                  <a:ext uri="{FF2B5EF4-FFF2-40B4-BE49-F238E27FC236}">
                    <a16:creationId xmlns:a16="http://schemas.microsoft.com/office/drawing/2014/main" id="{299B3CE2-3375-40DE-96EB-2BE3027E3E9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3342165"/>
                  </p:ext>
                </p:extLst>
              </p:nvPr>
            </p:nvGraphicFramePr>
            <p:xfrm>
              <a:off x="790783" y="706879"/>
              <a:ext cx="937591" cy="527395"/>
            </p:xfrm>
            <a:graphic>
              <a:graphicData uri="http://schemas.microsoft.com/office/powerpoint/2016/slidezoom">
                <pslz:sldZm>
                  <pslz:sldZmObj sldId="257" cId="1558654014">
                    <pslz:zmPr id="{973C5006-AF13-4B1D-B756-6E785B574940}" returnToParent="0" transitionDur="1000">
                      <p166:blipFill xmlns:p166="http://schemas.microsoft.com/office/powerpoint/2016/6/main">
                        <a:blip r:embed="rId2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37591" cy="527395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ACD9D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0" name="صورة الشريحة 79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299B3CE2-3375-40DE-96EB-2BE3027E3E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90783" y="706879"/>
                <a:ext cx="937591" cy="527395"/>
              </a:xfrm>
              <a:prstGeom prst="rect">
                <a:avLst/>
              </a:prstGeom>
              <a:ln w="3175">
                <a:solidFill>
                  <a:srgbClr val="ACD9D1"/>
                </a:solidFill>
              </a:ln>
            </p:spPr>
          </p:pic>
        </mc:Fallback>
      </mc:AlternateContent>
      <p:pic>
        <p:nvPicPr>
          <p:cNvPr id="89" name="صورة 88">
            <a:extLst>
              <a:ext uri="{FF2B5EF4-FFF2-40B4-BE49-F238E27FC236}">
                <a16:creationId xmlns:a16="http://schemas.microsoft.com/office/drawing/2014/main" id="{DE4125E8-19F1-4AE7-89E6-271B518AC21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616" b="89849" l="9851" r="89963">
                        <a14:foregroundMark x1="27509" y1="12095" x2="26022" y2="5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2" r="67799" b="45048"/>
          <a:stretch/>
        </p:blipFill>
        <p:spPr>
          <a:xfrm>
            <a:off x="1902929" y="1483109"/>
            <a:ext cx="575997" cy="2423747"/>
          </a:xfrm>
          <a:prstGeom prst="rect">
            <a:avLst/>
          </a:prstGeom>
        </p:spPr>
      </p:pic>
      <p:pic>
        <p:nvPicPr>
          <p:cNvPr id="100" name="Google Shape;3031;p96">
            <a:extLst>
              <a:ext uri="{FF2B5EF4-FFF2-40B4-BE49-F238E27FC236}">
                <a16:creationId xmlns:a16="http://schemas.microsoft.com/office/drawing/2014/main" id="{7444A6BF-0B53-4498-9793-FC32E717EA04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8340" b="53840"/>
          <a:stretch/>
        </p:blipFill>
        <p:spPr>
          <a:xfrm>
            <a:off x="5638250" y="5936915"/>
            <a:ext cx="7815549" cy="85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3038;p96">
            <a:extLst>
              <a:ext uri="{FF2B5EF4-FFF2-40B4-BE49-F238E27FC236}">
                <a16:creationId xmlns:a16="http://schemas.microsoft.com/office/drawing/2014/main" id="{C319D7E0-2CD7-4C10-AC7B-6EA172202ABC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-1175266">
            <a:off x="5257598" y="4154171"/>
            <a:ext cx="392550" cy="39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3039;p96">
            <a:extLst>
              <a:ext uri="{FF2B5EF4-FFF2-40B4-BE49-F238E27FC236}">
                <a16:creationId xmlns:a16="http://schemas.microsoft.com/office/drawing/2014/main" id="{73421444-035C-4AAD-816A-CA8EAB6356AA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-1175266">
            <a:off x="2132510" y="3969396"/>
            <a:ext cx="392550" cy="39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3040;p96">
            <a:extLst>
              <a:ext uri="{FF2B5EF4-FFF2-40B4-BE49-F238E27FC236}">
                <a16:creationId xmlns:a16="http://schemas.microsoft.com/office/drawing/2014/main" id="{403B697F-DCBA-4FDB-BAD9-4EF10BF39E40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1068801">
            <a:off x="6779960" y="3876108"/>
            <a:ext cx="392550" cy="392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3041;p96">
            <a:extLst>
              <a:ext uri="{FF2B5EF4-FFF2-40B4-BE49-F238E27FC236}">
                <a16:creationId xmlns:a16="http://schemas.microsoft.com/office/drawing/2014/main" id="{EA32EBAF-89F8-4D87-8170-DD09A25727A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1068801">
            <a:off x="3193760" y="4154171"/>
            <a:ext cx="392550" cy="392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3042;p96">
            <a:extLst>
              <a:ext uri="{FF2B5EF4-FFF2-40B4-BE49-F238E27FC236}">
                <a16:creationId xmlns:a16="http://schemas.microsoft.com/office/drawing/2014/main" id="{915E83D8-8BC4-4757-84D5-6C9248F3EEC0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1068801">
            <a:off x="4128260" y="3860471"/>
            <a:ext cx="392550" cy="392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3044;p96">
            <a:extLst>
              <a:ext uri="{FF2B5EF4-FFF2-40B4-BE49-F238E27FC236}">
                <a16:creationId xmlns:a16="http://schemas.microsoft.com/office/drawing/2014/main" id="{6EB4B5DC-7D87-476B-82A3-D01C1C51652D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1068820">
            <a:off x="8010160" y="4427054"/>
            <a:ext cx="214832" cy="21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3046;p96">
            <a:extLst>
              <a:ext uri="{FF2B5EF4-FFF2-40B4-BE49-F238E27FC236}">
                <a16:creationId xmlns:a16="http://schemas.microsoft.com/office/drawing/2014/main" id="{7468B93E-8109-416F-8796-3048BACAFC59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1068820">
            <a:off x="6093773" y="3860979"/>
            <a:ext cx="214832" cy="21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3047;p96">
            <a:extLst>
              <a:ext uri="{FF2B5EF4-FFF2-40B4-BE49-F238E27FC236}">
                <a16:creationId xmlns:a16="http://schemas.microsoft.com/office/drawing/2014/main" id="{7A1A8207-8658-4BE2-9148-7D749CCC5289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1068820">
            <a:off x="6364023" y="4427054"/>
            <a:ext cx="214832" cy="21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3048;p96">
            <a:extLst>
              <a:ext uri="{FF2B5EF4-FFF2-40B4-BE49-F238E27FC236}">
                <a16:creationId xmlns:a16="http://schemas.microsoft.com/office/drawing/2014/main" id="{A1660257-3C3D-4CC5-A5CA-AF4FE4EAF318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1068820">
            <a:off x="2681098" y="3860979"/>
            <a:ext cx="214832" cy="21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3049;p96">
            <a:extLst>
              <a:ext uri="{FF2B5EF4-FFF2-40B4-BE49-F238E27FC236}">
                <a16:creationId xmlns:a16="http://schemas.microsoft.com/office/drawing/2014/main" id="{BB2AF377-1D68-4789-B5C7-360975B9D59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1068820">
            <a:off x="4599135" y="4350817"/>
            <a:ext cx="214832" cy="21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3050;p96">
            <a:extLst>
              <a:ext uri="{FF2B5EF4-FFF2-40B4-BE49-F238E27FC236}">
                <a16:creationId xmlns:a16="http://schemas.microsoft.com/office/drawing/2014/main" id="{49456206-665D-4EB8-898A-1DB016A7F228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-2280941">
            <a:off x="2681098" y="4350817"/>
            <a:ext cx="214831" cy="21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3051;p96">
            <a:extLst>
              <a:ext uri="{FF2B5EF4-FFF2-40B4-BE49-F238E27FC236}">
                <a16:creationId xmlns:a16="http://schemas.microsoft.com/office/drawing/2014/main" id="{BE8FE816-9301-4A52-9239-49B4365AB5A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-2280941">
            <a:off x="3619798" y="3964967"/>
            <a:ext cx="214831" cy="21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3052;p96">
            <a:extLst>
              <a:ext uri="{FF2B5EF4-FFF2-40B4-BE49-F238E27FC236}">
                <a16:creationId xmlns:a16="http://schemas.microsoft.com/office/drawing/2014/main" id="{E097DAC5-A133-466A-9C38-F1A7AAE03A2D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-3845896">
            <a:off x="5005198" y="3860992"/>
            <a:ext cx="214831" cy="21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3053;p96">
            <a:extLst>
              <a:ext uri="{FF2B5EF4-FFF2-40B4-BE49-F238E27FC236}">
                <a16:creationId xmlns:a16="http://schemas.microsoft.com/office/drawing/2014/main" id="{458B5BF9-504F-4CA7-A370-B0D30328AF01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-3845896">
            <a:off x="7652298" y="3949317"/>
            <a:ext cx="214831" cy="21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صورة 1034" descr="صورة تحتوي على نص, سبورة بيضاء&#10;&#10;تم إنشاء الوصف تلقائياً">
            <a:extLst>
              <a:ext uri="{FF2B5EF4-FFF2-40B4-BE49-F238E27FC236}">
                <a16:creationId xmlns:a16="http://schemas.microsoft.com/office/drawing/2014/main" id="{73FA3348-50DE-4817-9C1C-B76B11306E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417" y="316782"/>
            <a:ext cx="2760748" cy="1277538"/>
          </a:xfrm>
          <a:prstGeom prst="rect">
            <a:avLst/>
          </a:prstGeom>
        </p:spPr>
      </p:pic>
      <p:pic>
        <p:nvPicPr>
          <p:cNvPr id="115" name="Google Shape;3239;p101">
            <a:extLst>
              <a:ext uri="{FF2B5EF4-FFF2-40B4-BE49-F238E27FC236}">
                <a16:creationId xmlns:a16="http://schemas.microsoft.com/office/drawing/2014/main" id="{F1935A49-DEAF-467D-B8F7-756F2F6DB500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9835430" y="5729213"/>
            <a:ext cx="2002034" cy="956837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مستطيل 1026">
            <a:extLst>
              <a:ext uri="{FF2B5EF4-FFF2-40B4-BE49-F238E27FC236}">
                <a16:creationId xmlns:a16="http://schemas.microsoft.com/office/drawing/2014/main" id="{2392C1ED-1906-44E5-9779-8A8A5EC03F3A}"/>
              </a:ext>
            </a:extLst>
          </p:cNvPr>
          <p:cNvSpPr/>
          <p:nvPr/>
        </p:nvSpPr>
        <p:spPr>
          <a:xfrm>
            <a:off x="123169" y="869780"/>
            <a:ext cx="620161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ماذا نتعلم</a:t>
            </a:r>
            <a:endParaRPr lang="ar-SA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8" name="مستطيل 117">
            <a:extLst>
              <a:ext uri="{FF2B5EF4-FFF2-40B4-BE49-F238E27FC236}">
                <a16:creationId xmlns:a16="http://schemas.microsoft.com/office/drawing/2014/main" id="{2CE2BFE7-F935-441C-A250-E69DEB369379}"/>
              </a:ext>
            </a:extLst>
          </p:cNvPr>
          <p:cNvSpPr/>
          <p:nvPr/>
        </p:nvSpPr>
        <p:spPr>
          <a:xfrm>
            <a:off x="50174" y="1760827"/>
            <a:ext cx="759171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الهدف الأول</a:t>
            </a:r>
            <a:endParaRPr lang="ar-SA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9" name="مستطيل 118">
            <a:extLst>
              <a:ext uri="{FF2B5EF4-FFF2-40B4-BE49-F238E27FC236}">
                <a16:creationId xmlns:a16="http://schemas.microsoft.com/office/drawing/2014/main" id="{8406B8B6-7537-49D7-9551-FA7277DF68BF}"/>
              </a:ext>
            </a:extLst>
          </p:cNvPr>
          <p:cNvSpPr/>
          <p:nvPr/>
        </p:nvSpPr>
        <p:spPr>
          <a:xfrm>
            <a:off x="50174" y="2680149"/>
            <a:ext cx="759171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الهدف الثاني</a:t>
            </a:r>
            <a:endParaRPr lang="ar-SA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6" name="Google Shape;2905;p92">
            <a:extLst>
              <a:ext uri="{FF2B5EF4-FFF2-40B4-BE49-F238E27FC236}">
                <a16:creationId xmlns:a16="http://schemas.microsoft.com/office/drawing/2014/main" id="{BC212CBA-02E1-4E63-BE3F-45730C064908}"/>
              </a:ext>
            </a:extLst>
          </p:cNvPr>
          <p:cNvPicPr preferRelativeResize="0"/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rcRect/>
          <a:stretch/>
        </p:blipFill>
        <p:spPr>
          <a:xfrm>
            <a:off x="8534400" y="-36430"/>
            <a:ext cx="3605200" cy="34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صورة 103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1FF8D43-52A8-47DA-AA90-A652FC65C4AC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7" r="22365"/>
          <a:stretch/>
        </p:blipFill>
        <p:spPr>
          <a:xfrm>
            <a:off x="8556943" y="316771"/>
            <a:ext cx="960808" cy="1289311"/>
          </a:xfrm>
          <a:prstGeom prst="rect">
            <a:avLst/>
          </a:prstGeom>
        </p:spPr>
      </p:pic>
      <p:sp>
        <p:nvSpPr>
          <p:cNvPr id="1038" name="مستطيل 1037">
            <a:extLst>
              <a:ext uri="{FF2B5EF4-FFF2-40B4-BE49-F238E27FC236}">
                <a16:creationId xmlns:a16="http://schemas.microsoft.com/office/drawing/2014/main" id="{B0955985-9605-4F53-B8CD-771DAACA0D4E}"/>
              </a:ext>
            </a:extLst>
          </p:cNvPr>
          <p:cNvSpPr/>
          <p:nvPr/>
        </p:nvSpPr>
        <p:spPr>
          <a:xfrm>
            <a:off x="9570429" y="328741"/>
            <a:ext cx="2488667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600" b="1" cap="none" spc="0" dirty="0">
                <a:ln w="0"/>
                <a:solidFill>
                  <a:schemeClr val="accent2">
                    <a:lumMod val="75000"/>
                  </a:schemeClr>
                </a:solidFill>
                <a:cs typeface="Akhbar MT" pitchFamily="2" charset="-78"/>
              </a:rPr>
              <a:t>روضة و مدرسة السعادة 1999 </a:t>
            </a:r>
          </a:p>
          <a:p>
            <a:pPr algn="ctr"/>
            <a:r>
              <a:rPr lang="ar-AE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إعداد المعلمة / </a:t>
            </a:r>
            <a:r>
              <a:rPr lang="ar-AE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cs typeface="Akhbar MT" pitchFamily="2" charset="-78"/>
              </a:rPr>
              <a:t>موزة سعيد الدرعي</a:t>
            </a:r>
            <a:endParaRPr lang="ar-SA" sz="16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cs typeface="Akhbar MT" pitchFamily="2" charset="-78"/>
            </a:endParaRPr>
          </a:p>
        </p:txBody>
      </p:sp>
      <p:pic>
        <p:nvPicPr>
          <p:cNvPr id="1039" name="Picture 6" descr="الصف الأول – مدرسة الدانـــــــة">
            <a:extLst>
              <a:ext uri="{FF2B5EF4-FFF2-40B4-BE49-F238E27FC236}">
                <a16:creationId xmlns:a16="http://schemas.microsoft.com/office/drawing/2014/main" id="{B11061EF-F714-4D9A-AA70-C118CA2D3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311" y="3570600"/>
            <a:ext cx="32670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صورة 1040">
            <a:extLst>
              <a:ext uri="{FF2B5EF4-FFF2-40B4-BE49-F238E27FC236}">
                <a16:creationId xmlns:a16="http://schemas.microsoft.com/office/drawing/2014/main" id="{8ADA3762-25CE-4C69-B862-F315ED7206CF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60729" t="38532" r="17276" b="22524"/>
          <a:stretch/>
        </p:blipFill>
        <p:spPr>
          <a:xfrm>
            <a:off x="3776277" y="218162"/>
            <a:ext cx="1230922" cy="1225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ACD9D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43" name="صورة 1042">
            <a:extLst>
              <a:ext uri="{FF2B5EF4-FFF2-40B4-BE49-F238E27FC236}">
                <a16:creationId xmlns:a16="http://schemas.microsoft.com/office/drawing/2014/main" id="{2B7490E9-D86A-4F0C-8B0D-551568C35805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23" t="15449" r="6186" b="66501"/>
          <a:stretch/>
        </p:blipFill>
        <p:spPr>
          <a:xfrm>
            <a:off x="8986785" y="1592530"/>
            <a:ext cx="3070683" cy="399117"/>
          </a:xfrm>
          <a:prstGeom prst="rect">
            <a:avLst/>
          </a:prstGeom>
        </p:spPr>
      </p:pic>
      <p:sp>
        <p:nvSpPr>
          <p:cNvPr id="116" name="مستطيل 115">
            <a:extLst>
              <a:ext uri="{FF2B5EF4-FFF2-40B4-BE49-F238E27FC236}">
                <a16:creationId xmlns:a16="http://schemas.microsoft.com/office/drawing/2014/main" id="{443E5DEC-954B-4D6C-B208-60C7ACC8D6A9}"/>
              </a:ext>
            </a:extLst>
          </p:cNvPr>
          <p:cNvSpPr/>
          <p:nvPr/>
        </p:nvSpPr>
        <p:spPr>
          <a:xfrm>
            <a:off x="50174" y="3571657"/>
            <a:ext cx="759171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الهدف الثالث</a:t>
            </a:r>
            <a:endParaRPr lang="ar-SA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8" name="صورة الشريحة 57">
                <a:extLst>
                  <a:ext uri="{FF2B5EF4-FFF2-40B4-BE49-F238E27FC236}">
                    <a16:creationId xmlns:a16="http://schemas.microsoft.com/office/drawing/2014/main" id="{E3910CA2-6973-4058-A6EA-4871D8CC872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55148900"/>
                  </p:ext>
                </p:extLst>
              </p:nvPr>
            </p:nvGraphicFramePr>
            <p:xfrm>
              <a:off x="9107260" y="2086657"/>
              <a:ext cx="895529" cy="461228"/>
            </p:xfrm>
            <a:graphic>
              <a:graphicData uri="http://schemas.microsoft.com/office/powerpoint/2016/slidezoom">
                <pslz:sldZm>
                  <pslz:sldZmObj sldId="280" cId="271424457">
                    <pslz:zmPr id="{42E115B1-7698-4CE3-880A-699BD6A2A85E}" returnToParent="0" transitionDur="1000">
                      <p166:blipFill xmlns:p166="http://schemas.microsoft.com/office/powerpoint/2016/6/main">
                        <a:blip r:embed="rId3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95529" cy="461228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8" name="صورة الشريحة 57">
                <a:hlinkClick r:id="rId38" action="ppaction://hlinksldjump"/>
                <a:extLst>
                  <a:ext uri="{FF2B5EF4-FFF2-40B4-BE49-F238E27FC236}">
                    <a16:creationId xmlns:a16="http://schemas.microsoft.com/office/drawing/2014/main" id="{E3910CA2-6973-4058-A6EA-4871D8CC87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107260" y="2086657"/>
                <a:ext cx="895529" cy="4612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8" name="صورة الشريحة 67">
                <a:extLst>
                  <a:ext uri="{FF2B5EF4-FFF2-40B4-BE49-F238E27FC236}">
                    <a16:creationId xmlns:a16="http://schemas.microsoft.com/office/drawing/2014/main" id="{98CE9132-89C6-4CBA-B7F2-77519556B2A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7818695"/>
                  </p:ext>
                </p:extLst>
              </p:nvPr>
            </p:nvGraphicFramePr>
            <p:xfrm>
              <a:off x="9502636" y="2670714"/>
              <a:ext cx="898614" cy="556148"/>
            </p:xfrm>
            <a:graphic>
              <a:graphicData uri="http://schemas.microsoft.com/office/powerpoint/2016/slidezoom">
                <pslz:sldZm>
                  <pslz:sldZmObj sldId="266" cId="2760617047">
                    <pslz:zmPr id="{2B9136CA-22B0-44A5-88FE-E588E38700EB}" returnToParent="0" transitionDur="1000">
                      <p166:blipFill xmlns:p166="http://schemas.microsoft.com/office/powerpoint/2016/6/main">
                        <a:blip r:embed="rId4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98614" cy="556148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8" name="صورة الشريحة 67">
                <a:hlinkClick r:id="rId41" action="ppaction://hlinksldjump"/>
                <a:extLst>
                  <a:ext uri="{FF2B5EF4-FFF2-40B4-BE49-F238E27FC236}">
                    <a16:creationId xmlns:a16="http://schemas.microsoft.com/office/drawing/2014/main" id="{98CE9132-89C6-4CBA-B7F2-77519556B2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502636" y="2670714"/>
                <a:ext cx="898614" cy="556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1" name="صورة الشريحة 70">
                <a:extLst>
                  <a:ext uri="{FF2B5EF4-FFF2-40B4-BE49-F238E27FC236}">
                    <a16:creationId xmlns:a16="http://schemas.microsoft.com/office/drawing/2014/main" id="{B29E0570-0FC8-49D1-A732-A718B15E633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9413347"/>
                  </p:ext>
                </p:extLst>
              </p:nvPr>
            </p:nvGraphicFramePr>
            <p:xfrm>
              <a:off x="10074167" y="2077289"/>
              <a:ext cx="895529" cy="453865"/>
            </p:xfrm>
            <a:graphic>
              <a:graphicData uri="http://schemas.microsoft.com/office/powerpoint/2016/slidezoom">
                <pslz:sldZm>
                  <pslz:sldZmObj sldId="290" cId="2083166417">
                    <pslz:zmPr id="{1A62D3FA-D5C7-4D9C-B971-73B7CDB3BABC}" returnToParent="0" transitionDur="1000">
                      <p166:blipFill xmlns:p166="http://schemas.microsoft.com/office/powerpoint/2016/6/main">
                        <a:blip r:embed="rId4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95529" cy="4538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1" name="صورة الشريحة 70">
                <a:hlinkClick r:id="rId44" action="ppaction://hlinksldjump"/>
                <a:extLst>
                  <a:ext uri="{FF2B5EF4-FFF2-40B4-BE49-F238E27FC236}">
                    <a16:creationId xmlns:a16="http://schemas.microsoft.com/office/drawing/2014/main" id="{B29E0570-0FC8-49D1-A732-A718B15E63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0074167" y="2077289"/>
                <a:ext cx="895529" cy="4538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5" name="صورة الشريحة 74">
                <a:extLst>
                  <a:ext uri="{FF2B5EF4-FFF2-40B4-BE49-F238E27FC236}">
                    <a16:creationId xmlns:a16="http://schemas.microsoft.com/office/drawing/2014/main" id="{8D23CC00-3F59-44AB-AC48-F22A8C66B73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68560356"/>
                  </p:ext>
                </p:extLst>
              </p:nvPr>
            </p:nvGraphicFramePr>
            <p:xfrm>
              <a:off x="845032" y="1538240"/>
              <a:ext cx="863975" cy="560545"/>
            </p:xfrm>
            <a:graphic>
              <a:graphicData uri="http://schemas.microsoft.com/office/powerpoint/2016/slidezoom">
                <pslz:sldZm>
                  <pslz:sldZmObj sldId="289" cId="3589468849">
                    <pslz:zmPr id="{CC6EC07B-DA1C-42FF-A47E-7E28276D8C5F}" returnToParent="0" transitionDur="1000">
                      <p166:blipFill xmlns:p166="http://schemas.microsoft.com/office/powerpoint/2016/6/main">
                        <a:blip r:embed="rId4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63975" cy="56054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5" name="صورة الشريحة 74">
                <a:hlinkClick r:id="rId47" action="ppaction://hlinksldjump"/>
                <a:extLst>
                  <a:ext uri="{FF2B5EF4-FFF2-40B4-BE49-F238E27FC236}">
                    <a16:creationId xmlns:a16="http://schemas.microsoft.com/office/drawing/2014/main" id="{8D23CC00-3F59-44AB-AC48-F22A8C66B7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45032" y="1538240"/>
                <a:ext cx="863975" cy="5605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7" name="صورة الشريحة 76">
                <a:extLst>
                  <a:ext uri="{FF2B5EF4-FFF2-40B4-BE49-F238E27FC236}">
                    <a16:creationId xmlns:a16="http://schemas.microsoft.com/office/drawing/2014/main" id="{2A916CDA-56F9-4A49-AEE8-CD8207FC5F3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01959302"/>
                  </p:ext>
                </p:extLst>
              </p:nvPr>
            </p:nvGraphicFramePr>
            <p:xfrm>
              <a:off x="809345" y="2454442"/>
              <a:ext cx="944483" cy="531272"/>
            </p:xfrm>
            <a:graphic>
              <a:graphicData uri="http://schemas.microsoft.com/office/powerpoint/2016/slidezoom">
                <pslz:sldZm>
                  <pslz:sldZmObj sldId="268" cId="4255865204">
                    <pslz:zmPr id="{04B57138-0B48-4A99-ABDC-5F0867D98F04}" returnToParent="0" transitionDur="1000">
                      <p166:blipFill xmlns:p166="http://schemas.microsoft.com/office/powerpoint/2016/6/main">
                        <a:blip r:embed="rId4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44483" cy="531272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7" name="صورة الشريحة 76">
                <a:hlinkClick r:id="rId50" action="ppaction://hlinksldjump"/>
                <a:extLst>
                  <a:ext uri="{FF2B5EF4-FFF2-40B4-BE49-F238E27FC236}">
                    <a16:creationId xmlns:a16="http://schemas.microsoft.com/office/drawing/2014/main" id="{2A916CDA-56F9-4A49-AEE8-CD8207FC5F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09345" y="2454442"/>
                <a:ext cx="944483" cy="5312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9" name="صورة الشريحة 78">
                <a:extLst>
                  <a:ext uri="{FF2B5EF4-FFF2-40B4-BE49-F238E27FC236}">
                    <a16:creationId xmlns:a16="http://schemas.microsoft.com/office/drawing/2014/main" id="{F31E6640-3F1B-4AEF-9639-C42E98FA9A2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86898227"/>
                  </p:ext>
                </p:extLst>
              </p:nvPr>
            </p:nvGraphicFramePr>
            <p:xfrm>
              <a:off x="10752916" y="2663460"/>
              <a:ext cx="846977" cy="524285"/>
            </p:xfrm>
            <a:graphic>
              <a:graphicData uri="http://schemas.microsoft.com/office/powerpoint/2016/slidezoom">
                <pslz:sldZm>
                  <pslz:sldZmObj sldId="259" cId="3269180251">
                    <pslz:zmPr id="{664D07EA-A99C-4472-89B5-D5F73728C3F9}" returnToParent="0" transitionDur="1000">
                      <p166:blipFill xmlns:p166="http://schemas.microsoft.com/office/powerpoint/2016/6/main">
                        <a:blip r:embed="rId5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46977" cy="52428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9" name="صورة الشريحة 78">
                <a:hlinkClick r:id="rId53" action="ppaction://hlinksldjump"/>
                <a:extLst>
                  <a:ext uri="{FF2B5EF4-FFF2-40B4-BE49-F238E27FC236}">
                    <a16:creationId xmlns:a16="http://schemas.microsoft.com/office/drawing/2014/main" id="{F31E6640-3F1B-4AEF-9639-C42E98FA9A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0752916" y="2663460"/>
                <a:ext cx="846977" cy="5242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3" name="صورة الشريحة 82">
                <a:extLst>
                  <a:ext uri="{FF2B5EF4-FFF2-40B4-BE49-F238E27FC236}">
                    <a16:creationId xmlns:a16="http://schemas.microsoft.com/office/drawing/2014/main" id="{E8A4015C-A878-460B-8504-B6CA3B92E8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13853168"/>
                  </p:ext>
                </p:extLst>
              </p:nvPr>
            </p:nvGraphicFramePr>
            <p:xfrm>
              <a:off x="11081579" y="2065258"/>
              <a:ext cx="806873" cy="453866"/>
            </p:xfrm>
            <a:graphic>
              <a:graphicData uri="http://schemas.microsoft.com/office/powerpoint/2016/slidezoom">
                <pslz:sldZm>
                  <pslz:sldZmObj sldId="260" cId="2922458179">
                    <pslz:zmPr id="{F3899F3D-C92E-4C91-9C7E-E836E8CA65C4}" returnToParent="0" transitionDur="1000">
                      <p166:blipFill xmlns:p166="http://schemas.microsoft.com/office/powerpoint/2016/6/main">
                        <a:blip r:embed="rId5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06873" cy="453866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3" name="صورة الشريحة 82">
                <a:hlinkClick r:id="rId56" action="ppaction://hlinksldjump"/>
                <a:extLst>
                  <a:ext uri="{FF2B5EF4-FFF2-40B4-BE49-F238E27FC236}">
                    <a16:creationId xmlns:a16="http://schemas.microsoft.com/office/drawing/2014/main" id="{E8A4015C-A878-460B-8504-B6CA3B92E8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1081579" y="2065258"/>
                <a:ext cx="806873" cy="4538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7" name="صورة الشريحة 86">
                <a:extLst>
                  <a:ext uri="{FF2B5EF4-FFF2-40B4-BE49-F238E27FC236}">
                    <a16:creationId xmlns:a16="http://schemas.microsoft.com/office/drawing/2014/main" id="{DFB6D50D-7499-43E0-8007-FCDB3200447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86523321"/>
                  </p:ext>
                </p:extLst>
              </p:nvPr>
            </p:nvGraphicFramePr>
            <p:xfrm>
              <a:off x="818238" y="3318953"/>
              <a:ext cx="902106" cy="531273"/>
            </p:xfrm>
            <a:graphic>
              <a:graphicData uri="http://schemas.microsoft.com/office/powerpoint/2016/slidezoom">
                <pslz:sldZm>
                  <pslz:sldZmObj sldId="270" cId="1289009496">
                    <pslz:zmPr id="{B84CCED7-983B-4581-A298-D140C898B08D}" returnToParent="0" transitionDur="1000">
                      <p166:blipFill xmlns:p166="http://schemas.microsoft.com/office/powerpoint/2016/6/main">
                        <a:blip r:embed="rId5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2106" cy="53127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7" name="صورة الشريحة 86">
                <a:hlinkClick r:id="rId59" action="ppaction://hlinksldjump"/>
                <a:extLst>
                  <a:ext uri="{FF2B5EF4-FFF2-40B4-BE49-F238E27FC236}">
                    <a16:creationId xmlns:a16="http://schemas.microsoft.com/office/drawing/2014/main" id="{DFB6D50D-7499-43E0-8007-FCDB320044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18238" y="3318953"/>
                <a:ext cx="902106" cy="5312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4" name="صورة الشريحة 93">
                <a:extLst>
                  <a:ext uri="{FF2B5EF4-FFF2-40B4-BE49-F238E27FC236}">
                    <a16:creationId xmlns:a16="http://schemas.microsoft.com/office/drawing/2014/main" id="{5926C491-4F3B-4CCC-BE0A-BC11073E6A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7396100"/>
                  </p:ext>
                </p:extLst>
              </p:nvPr>
            </p:nvGraphicFramePr>
            <p:xfrm>
              <a:off x="3056500" y="1627502"/>
              <a:ext cx="3048000" cy="1458151"/>
            </p:xfrm>
            <a:graphic>
              <a:graphicData uri="http://schemas.microsoft.com/office/powerpoint/2016/slidezoom">
                <pslz:sldZm>
                  <pslz:sldZmObj sldId="293" cId="4088726791">
                    <pslz:zmPr id="{AABF5619-0956-4E58-8B4A-505C2AE12A02}" returnToParent="0" transitionDur="1000">
                      <p166:blipFill xmlns:p166="http://schemas.microsoft.com/office/powerpoint/2016/6/main">
                        <a:blip r:embed="rId6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4581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4" name="صورة الشريحة 93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5926C491-4F3B-4CCC-BE0A-BC11073E6A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056500" y="1627502"/>
                <a:ext cx="3048000" cy="14581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17" name="صورة 116" descr="صورة تحتوي على مياه, الطبيعة, خارجي, نهر&#10;&#10;تم إنشاء الوصف تلقائياً">
            <a:extLst>
              <a:ext uri="{FF2B5EF4-FFF2-40B4-BE49-F238E27FC236}">
                <a16:creationId xmlns:a16="http://schemas.microsoft.com/office/drawing/2014/main" id="{091D2555-0B6F-4130-B9B7-CCAC1E830DCE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4"/>
              </a:ext>
            </a:extLst>
          </a:blip>
          <a:stretch>
            <a:fillRect/>
          </a:stretch>
        </p:blipFill>
        <p:spPr>
          <a:xfrm>
            <a:off x="7039678" y="1346525"/>
            <a:ext cx="971594" cy="728696"/>
          </a:xfrm>
          <a:prstGeom prst="rect">
            <a:avLst/>
          </a:prstGeom>
        </p:spPr>
      </p:pic>
      <p:pic>
        <p:nvPicPr>
          <p:cNvPr id="3" name="صورة 2" descr="صورة تحتوي على عشب, شجرة, خارجي, سماء&#10;&#10;تم إنشاء الوصف تلقائياً">
            <a:extLst>
              <a:ext uri="{FF2B5EF4-FFF2-40B4-BE49-F238E27FC236}">
                <a16:creationId xmlns:a16="http://schemas.microsoft.com/office/drawing/2014/main" id="{5F2D11B6-A504-49A3-AC82-293D715663F1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6"/>
              </a:ext>
            </a:extLst>
          </a:blip>
          <a:stretch>
            <a:fillRect/>
          </a:stretch>
        </p:blipFill>
        <p:spPr>
          <a:xfrm>
            <a:off x="6938649" y="2588070"/>
            <a:ext cx="1166159" cy="77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77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8BEC77A-B683-45DD-A485-AC3B7B93EE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 b="26657"/>
          <a:stretch/>
        </p:blipFill>
        <p:spPr>
          <a:xfrm rot="430158">
            <a:off x="2339236" y="510084"/>
            <a:ext cx="7631384" cy="1279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55865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8000"/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AE0E8DDC-03CC-4D3B-AD4D-EF9E651FF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755" y="124233"/>
            <a:ext cx="4389500" cy="70110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0180C8D-AA4C-40FF-9990-CBBE89920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85" y="0"/>
            <a:ext cx="666640" cy="910423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CC54A94-7EC3-4C2B-9F8D-C85789A1F3FA}"/>
              </a:ext>
            </a:extLst>
          </p:cNvPr>
          <p:cNvSpPr/>
          <p:nvPr/>
        </p:nvSpPr>
        <p:spPr>
          <a:xfrm>
            <a:off x="618155" y="39755"/>
            <a:ext cx="513982" cy="335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highlight>
                  <a:srgbClr val="FFFF00"/>
                </a:highlight>
              </a:rPr>
              <a:t>20</a:t>
            </a:r>
            <a:endParaRPr lang="en-US" sz="2000" b="1" dirty="0">
              <a:highlight>
                <a:srgbClr val="FFFF00"/>
              </a:highlight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AF99205-332B-4C43-B412-B10868A367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107" t="14450" r="15956" b="77740"/>
          <a:stretch/>
        </p:blipFill>
        <p:spPr>
          <a:xfrm>
            <a:off x="8981143" y="361409"/>
            <a:ext cx="2627815" cy="1098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ÙØ«Ù Ø§ÙØ¬ÙØ© Ø§ÙØªÙ ÙØ¹Ø¯ Ø§ÙÙØªÙÙÙ Ø£Ø­ÙØ¯ Ø§ÙØ¹Ø¬ÙÙ Ahmad Alajmy">
            <a:hlinkClick r:id="" action="ppaction://media"/>
            <a:extLst>
              <a:ext uri="{FF2B5EF4-FFF2-40B4-BE49-F238E27FC236}">
                <a16:creationId xmlns:a16="http://schemas.microsoft.com/office/drawing/2014/main" id="{EF4F5E23-0EFA-4BB1-87F0-FC5AAFB3B3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1308" t="1231" r="21692" b="16666"/>
          <a:stretch/>
        </p:blipFill>
        <p:spPr>
          <a:xfrm>
            <a:off x="2272240" y="1407902"/>
            <a:ext cx="5401986" cy="3562276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707E90F8-1F14-4AA6-9C7D-BD84E0F22EC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5269" t="45126" r="12770" b="44646"/>
          <a:stretch/>
        </p:blipFill>
        <p:spPr>
          <a:xfrm>
            <a:off x="4421755" y="5103602"/>
            <a:ext cx="7554350" cy="885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C5167A2B-D4CB-4762-8CC2-F66D00FBC61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4038" t="54156" r="13923" b="38251"/>
          <a:stretch/>
        </p:blipFill>
        <p:spPr>
          <a:xfrm>
            <a:off x="8397713" y="2382964"/>
            <a:ext cx="3026709" cy="586325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6B8ED0A9-46D7-4408-9629-413D2CD98EA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5539" t="63628" r="14231" b="27818"/>
          <a:stretch/>
        </p:blipFill>
        <p:spPr>
          <a:xfrm>
            <a:off x="8004897" y="3685895"/>
            <a:ext cx="3812340" cy="701101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150D9CF7-E396-44F7-B480-731B3BC3CCC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943" b="94271" l="15959" r="50659">
                        <a14:foregroundMark x1="48023" y1="91016" x2="33455" y2="91667"/>
                        <a14:foregroundMark x1="50659" y1="94271" x2="50073" y2="90104"/>
                        <a14:foregroundMark x1="18009" y1="73958" x2="15959" y2="67578"/>
                        <a14:foregroundMark x1="15959" y1="67578" x2="17423" y2="65104"/>
                        <a14:foregroundMark x1="21303" y1="63021" x2="23572" y2="61068"/>
                        <a14:foregroundMark x1="24671" y1="61979" x2="21816" y2="60938"/>
                        <a14:foregroundMark x1="37408" y1="61979" x2="40630" y2="58333"/>
                      </a14:backgroundRemoval>
                    </a14:imgEffect>
                  </a14:imgLayer>
                </a14:imgProps>
              </a:ext>
            </a:extLst>
          </a:blip>
          <a:srcRect l="12346" t="53951" r="46692" b="6030"/>
          <a:stretch/>
        </p:blipFill>
        <p:spPr>
          <a:xfrm flipH="1">
            <a:off x="1132137" y="4702076"/>
            <a:ext cx="3582708" cy="215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8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198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3577D80-65E5-42EC-AC11-5E1C2F192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85" y="39755"/>
            <a:ext cx="666640" cy="910423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E455ECE-6EC8-447D-BF4D-97EAEB35A3AF}"/>
              </a:ext>
            </a:extLst>
          </p:cNvPr>
          <p:cNvSpPr/>
          <p:nvPr/>
        </p:nvSpPr>
        <p:spPr>
          <a:xfrm>
            <a:off x="618155" y="39755"/>
            <a:ext cx="513982" cy="335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highlight>
                  <a:srgbClr val="FFFF00"/>
                </a:highlight>
              </a:rPr>
              <a:t>20</a:t>
            </a:r>
            <a:endParaRPr lang="en-US" sz="2000" b="1" dirty="0">
              <a:highlight>
                <a:srgbClr val="FFFF00"/>
              </a:highlight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D8E45E2D-102B-4A65-B257-2A34C62222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46" t="10442" r="16065" b="79707"/>
          <a:stretch/>
        </p:blipFill>
        <p:spPr>
          <a:xfrm>
            <a:off x="9124464" y="334434"/>
            <a:ext cx="2644750" cy="910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345C353-1E86-49CF-A366-60DF3D4CCC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86" t="23372" r="14385" b="23680"/>
          <a:stretch/>
        </p:blipFill>
        <p:spPr>
          <a:xfrm>
            <a:off x="2636472" y="1641279"/>
            <a:ext cx="9306092" cy="337624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7DD5E02D-1A73-4926-821A-CCCD83082A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575" b="69984"/>
          <a:stretch/>
        </p:blipFill>
        <p:spPr>
          <a:xfrm>
            <a:off x="3868617" y="5017527"/>
            <a:ext cx="4895034" cy="895539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0FDB079E-C497-49C1-92AD-B049BCC604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703" t="32647" b="41714"/>
          <a:stretch/>
        </p:blipFill>
        <p:spPr>
          <a:xfrm>
            <a:off x="4285973" y="5017527"/>
            <a:ext cx="4647012" cy="1024545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BD1131F8-0037-452B-9490-9AF2F7AA37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620" t="56410" r="2490" b="6696"/>
          <a:stretch/>
        </p:blipFill>
        <p:spPr>
          <a:xfrm>
            <a:off x="4060439" y="5135008"/>
            <a:ext cx="5691241" cy="1024545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11329F9-ADDB-4BB3-ABDF-BB6DE2EB90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" t="1842" r="51798" b="40428"/>
          <a:stretch/>
        </p:blipFill>
        <p:spPr>
          <a:xfrm>
            <a:off x="4532866" y="5150606"/>
            <a:ext cx="5444348" cy="152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5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71695C7-873E-490B-B994-AEB5991059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70985" b="5672"/>
          <a:stretch/>
        </p:blipFill>
        <p:spPr>
          <a:xfrm rot="258614">
            <a:off x="3285243" y="876440"/>
            <a:ext cx="5322269" cy="730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89009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Ø³Ø¨Ø¨ ÙØ²ÙÙ Ø³ÙØ±Ø© Ø§ÙÙÙØ«Ø± !!Ø³Ø± ÙÙ Ø¹Ø±ÙØªÙ ÙÙØ§Ø¶Øª Ø¹ÙÙØ§Ù Ø¨Ø§ÙØ¯ÙÙØ¹..Ø³Ø¨Ø­Ø§Ù Ø§ÙÙÙ ÙØ¹Ø¬Ø²Ø© ÙØ¨ÙØ±Ø©_Trim">
            <a:hlinkClick r:id="" action="ppaction://media"/>
            <a:extLst>
              <a:ext uri="{FF2B5EF4-FFF2-40B4-BE49-F238E27FC236}">
                <a16:creationId xmlns:a16="http://schemas.microsoft.com/office/drawing/2014/main" id="{FA6FEA3F-85A5-492A-935E-48049B92D6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0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77E2BA6-882D-4012-BF10-D26C781CA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85" y="0"/>
            <a:ext cx="666640" cy="910423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F4052F2-77F2-469A-8E61-A5F74150BFF5}"/>
              </a:ext>
            </a:extLst>
          </p:cNvPr>
          <p:cNvSpPr/>
          <p:nvPr/>
        </p:nvSpPr>
        <p:spPr>
          <a:xfrm>
            <a:off x="618155" y="39755"/>
            <a:ext cx="513982" cy="335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highlight>
                  <a:srgbClr val="FFFF00"/>
                </a:highlight>
              </a:rPr>
              <a:t>21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3CF5D7B-347E-4245-A0C1-555C9EC0BBAB}"/>
              </a:ext>
            </a:extLst>
          </p:cNvPr>
          <p:cNvSpPr/>
          <p:nvPr/>
        </p:nvSpPr>
        <p:spPr>
          <a:xfrm>
            <a:off x="8890187" y="614199"/>
            <a:ext cx="295144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بَعْدَ مُشاهَدَةِ الْمقطع الْمُصّور: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BB66927-F2D1-4EE8-BA6D-90FAA0A3015F}"/>
              </a:ext>
            </a:extLst>
          </p:cNvPr>
          <p:cNvSpPr/>
          <p:nvPr/>
        </p:nvSpPr>
        <p:spPr>
          <a:xfrm>
            <a:off x="3500974" y="372874"/>
            <a:ext cx="354295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نورَةُ تَسَأَل ؟ وَنْحْنُ نُجيبُ: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EA3DD1D-22A6-40EA-8685-0074732CC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6097" y="39755"/>
            <a:ext cx="1274174" cy="1146147"/>
          </a:xfrm>
          <a:prstGeom prst="rect">
            <a:avLst/>
          </a:prstGeom>
        </p:spPr>
      </p:pic>
      <p:pic>
        <p:nvPicPr>
          <p:cNvPr id="29" name="صورة 28" descr="صورة تحتوي على جبل, خارجي, الطبيعة, محاط&#10;&#10;تم إنشاء الوصف تلقائياً">
            <a:extLst>
              <a:ext uri="{FF2B5EF4-FFF2-40B4-BE49-F238E27FC236}">
                <a16:creationId xmlns:a16="http://schemas.microsoft.com/office/drawing/2014/main" id="{7BE4A808-F4AB-453F-A1E8-6DCC868FF4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7" y="1505863"/>
            <a:ext cx="3131739" cy="4403035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A583D91E-E761-4CC7-AB0C-100CC7A56F60}"/>
              </a:ext>
            </a:extLst>
          </p:cNvPr>
          <p:cNvSpPr/>
          <p:nvPr/>
        </p:nvSpPr>
        <p:spPr>
          <a:xfrm>
            <a:off x="5862175" y="1655743"/>
            <a:ext cx="50561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كَمْ عَددِ أَولادِ الرَّسولِ مِنَ الذُّكور؟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40256E9F-B772-498A-83B7-D978E89EB5FB}"/>
              </a:ext>
            </a:extLst>
          </p:cNvPr>
          <p:cNvSpPr/>
          <p:nvPr/>
        </p:nvSpPr>
        <p:spPr>
          <a:xfrm>
            <a:off x="6070956" y="2808060"/>
            <a:ext cx="539763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ar-AE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أَولادٍ</a:t>
            </a:r>
            <a:r>
              <a:rPr lang="ar-AE" sz="36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AE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القاسِم  و إبراهيم وعبدالله </a:t>
            </a:r>
          </a:p>
          <a:p>
            <a:pPr algn="ctr"/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BA011D97-AB3E-4198-8460-263E4D31C281}"/>
              </a:ext>
            </a:extLst>
          </p:cNvPr>
          <p:cNvSpPr/>
          <p:nvPr/>
        </p:nvSpPr>
        <p:spPr>
          <a:xfrm>
            <a:off x="8611324" y="3909596"/>
            <a:ext cx="23070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ماذا حَدث لَهم؟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8BDB25CD-23BA-4DE4-894E-9B338B195C0A}"/>
              </a:ext>
            </a:extLst>
          </p:cNvPr>
          <p:cNvSpPr/>
          <p:nvPr/>
        </p:nvSpPr>
        <p:spPr>
          <a:xfrm>
            <a:off x="5752849" y="3909596"/>
            <a:ext cx="285847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ماتوا وَ هُم صِغار.</a:t>
            </a:r>
            <a:endParaRPr lang="ar-AE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33458988-BF50-4415-A744-90815BF0DCB1}"/>
              </a:ext>
            </a:extLst>
          </p:cNvPr>
          <p:cNvSpPr/>
          <p:nvPr/>
        </p:nvSpPr>
        <p:spPr>
          <a:xfrm>
            <a:off x="7332846" y="2141310"/>
            <a:ext cx="39517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ماذا كان يقولُ عَنه الْكُفار؟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303B8F13-12DF-45BB-99E9-990B0D3BD948}"/>
              </a:ext>
            </a:extLst>
          </p:cNvPr>
          <p:cNvSpPr/>
          <p:nvPr/>
        </p:nvSpPr>
        <p:spPr>
          <a:xfrm>
            <a:off x="6696115" y="2828479"/>
            <a:ext cx="443583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أَنّهُ أَبتر (أَي منقطع بلا أولاد)</a:t>
            </a:r>
          </a:p>
          <a:p>
            <a:pPr algn="ctr"/>
            <a:endParaRPr lang="ar-SA" sz="20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1755112B-C28B-4A41-A809-83E323B033AB}"/>
              </a:ext>
            </a:extLst>
          </p:cNvPr>
          <p:cNvSpPr/>
          <p:nvPr/>
        </p:nvSpPr>
        <p:spPr>
          <a:xfrm>
            <a:off x="7089191" y="2141310"/>
            <a:ext cx="44390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بماذا كافئ الله رَسولنا الْكريم؟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5893CAA9-8F78-4934-A7CD-92C8DD244F45}"/>
              </a:ext>
            </a:extLst>
          </p:cNvPr>
          <p:cNvSpPr/>
          <p:nvPr/>
        </p:nvSpPr>
        <p:spPr>
          <a:xfrm>
            <a:off x="5914782" y="2686331"/>
            <a:ext cx="5149166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AE" sz="32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1. بِنهرٍ في الْجَنّة</a:t>
            </a:r>
          </a:p>
          <a:p>
            <a:r>
              <a:rPr lang="ar-AE" sz="32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لا ينْقطعُ ذِكْرَهُ أَبداً إلى يوم الْقِيامةِ.</a:t>
            </a:r>
          </a:p>
          <a:p>
            <a:pPr algn="ctr"/>
            <a:endParaRPr lang="ar-SA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765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1CF35C54-1762-42CB-85C1-71A0974BCE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63" t="22982" r="31739" b="42197"/>
          <a:stretch/>
        </p:blipFill>
        <p:spPr>
          <a:xfrm>
            <a:off x="2453616" y="1475842"/>
            <a:ext cx="6778486" cy="2386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74A3DE7-A47D-4030-9F51-87590CDFF1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40" t="55848" r="33804" b="25727"/>
          <a:stretch/>
        </p:blipFill>
        <p:spPr>
          <a:xfrm>
            <a:off x="2675589" y="3704278"/>
            <a:ext cx="6334539" cy="126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FFDD3C8-E1A4-4F1C-B4F2-024287325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692" t="13111" r="17360" b="76434"/>
          <a:stretch/>
        </p:blipFill>
        <p:spPr>
          <a:xfrm>
            <a:off x="9359266" y="520208"/>
            <a:ext cx="2310049" cy="71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F2B34DF-A2F6-42AB-BFE9-461D02B101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771" b="65365" l="64129" r="86091">
                        <a14:foregroundMark x1="82284" y1="57552" x2="85725" y2="48307"/>
                        <a14:foregroundMark x1="84919" y1="58724" x2="68594" y2="61849"/>
                        <a14:foregroundMark x1="68448" y1="61979" x2="65081" y2="57292"/>
                        <a14:foregroundMark x1="65081" y1="57292" x2="67643" y2="54688"/>
                        <a14:foregroundMark x1="75403" y1="55599" x2="65300" y2="61458"/>
                        <a14:foregroundMark x1="65227" y1="62760" x2="69693" y2="63932"/>
                        <a14:foregroundMark x1="69693" y1="63932" x2="73865" y2="63542"/>
                        <a14:foregroundMark x1="73865" y1="63542" x2="81991" y2="63802"/>
                        <a14:foregroundMark x1="81991" y1="63802" x2="84773" y2="58073"/>
                        <a14:foregroundMark x1="84773" y1="58073" x2="84773" y2="50521"/>
                        <a14:foregroundMark x1="84773" y1="50521" x2="85652" y2="48307"/>
                        <a14:foregroundMark x1="86091" y1="54818" x2="85139" y2="46745"/>
                        <a14:foregroundMark x1="77965" y1="58203" x2="65739" y2="60156"/>
                        <a14:foregroundMark x1="82211" y1="57422" x2="66325" y2="56380"/>
                        <a14:foregroundMark x1="66325" y1="56380" x2="76647" y2="54818"/>
                        <a14:foregroundMark x1="75769" y1="54557" x2="67057" y2="56641"/>
                        <a14:foregroundMark x1="67057" y1="56641" x2="71157" y2="56771"/>
                        <a14:foregroundMark x1="71157" y1="56771" x2="72914" y2="60677"/>
                        <a14:foregroundMark x1="68228" y1="58203" x2="64275" y2="56250"/>
                        <a14:foregroundMark x1="68009" y1="61589" x2="64129" y2="64583"/>
                        <a14:foregroundMark x1="69473" y1="63411" x2="73572" y2="64714"/>
                        <a14:foregroundMark x1="80234" y1="64323" x2="84919" y2="65104"/>
                        <a14:foregroundMark x1="84993" y1="65104" x2="84480" y2="57552"/>
                        <a14:foregroundMark x1="80454" y1="63802" x2="77086" y2="65365"/>
                        <a14:foregroundMark x1="73499" y1="61849" x2="70571" y2="56901"/>
                        <a14:foregroundMark x1="70571" y1="56901" x2="68887" y2="55469"/>
                        <a14:foregroundMark x1="74231" y1="60677" x2="72401" y2="57552"/>
                      </a14:backgroundRemoval>
                    </a14:imgEffect>
                  </a14:imgLayer>
                </a14:imgProps>
              </a:ext>
            </a:extLst>
          </a:blip>
          <a:srcRect l="64385" t="28297" r="14269" b="34967"/>
          <a:stretch/>
        </p:blipFill>
        <p:spPr>
          <a:xfrm>
            <a:off x="9629747" y="2100639"/>
            <a:ext cx="2310049" cy="223512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A039563-697E-420C-A678-99ED90454E9D}"/>
              </a:ext>
            </a:extLst>
          </p:cNvPr>
          <p:cNvSpPr/>
          <p:nvPr/>
        </p:nvSpPr>
        <p:spPr>
          <a:xfrm>
            <a:off x="7099318" y="3977132"/>
            <a:ext cx="1651066" cy="799980"/>
          </a:xfrm>
          <a:prstGeom prst="roundRect">
            <a:avLst/>
          </a:prstGeom>
          <a:solidFill>
            <a:srgbClr val="E0E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C7E217-C5A6-4A6C-AA60-869E31CA6D59}"/>
              </a:ext>
            </a:extLst>
          </p:cNvPr>
          <p:cNvSpPr/>
          <p:nvPr/>
        </p:nvSpPr>
        <p:spPr>
          <a:xfrm>
            <a:off x="4978970" y="4129764"/>
            <a:ext cx="1825177" cy="647348"/>
          </a:xfrm>
          <a:prstGeom prst="roundRect">
            <a:avLst/>
          </a:prstGeom>
          <a:solidFill>
            <a:srgbClr val="E0E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A3FFD498-8113-4CC7-9ED8-EE55D0FA8FEC}"/>
              </a:ext>
            </a:extLst>
          </p:cNvPr>
          <p:cNvSpPr/>
          <p:nvPr/>
        </p:nvSpPr>
        <p:spPr>
          <a:xfrm>
            <a:off x="2792055" y="4156565"/>
            <a:ext cx="1964941" cy="516835"/>
          </a:xfrm>
          <a:prstGeom prst="roundRect">
            <a:avLst/>
          </a:prstGeom>
          <a:solidFill>
            <a:srgbClr val="E0E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6FF00DB6-108B-4F36-AF3C-F8F322BE98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85" y="0"/>
            <a:ext cx="666640" cy="910423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17D9C6F9-49A5-4AB9-BF0B-0F84304025F8}"/>
              </a:ext>
            </a:extLst>
          </p:cNvPr>
          <p:cNvSpPr/>
          <p:nvPr/>
        </p:nvSpPr>
        <p:spPr>
          <a:xfrm>
            <a:off x="618155" y="39755"/>
            <a:ext cx="513982" cy="335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highlight>
                  <a:srgbClr val="FFFF00"/>
                </a:highlight>
              </a:rPr>
              <a:t>22</a:t>
            </a:r>
            <a:endParaRPr lang="en-US" sz="20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9037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DF6FE469-6465-45A3-8A86-AB26822EDB49}"/>
              </a:ext>
            </a:extLst>
          </p:cNvPr>
          <p:cNvSpPr txBox="1"/>
          <p:nvPr/>
        </p:nvSpPr>
        <p:spPr>
          <a:xfrm>
            <a:off x="3399181" y="1286515"/>
            <a:ext cx="5287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dirty="0"/>
              <a:t> </a:t>
            </a:r>
            <a:r>
              <a:rPr lang="en-US" dirty="0">
                <a:hlinkClick r:id="rId3"/>
              </a:rPr>
              <a:t>https://www.liveworksheets.com/ny1792584kn</a:t>
            </a:r>
            <a:r>
              <a:rPr lang="ar-AE" dirty="0"/>
              <a:t> </a:t>
            </a:r>
            <a:endParaRPr lang="en-US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39778E8-F5B4-4DF3-93FE-E1F4BC15F34D}"/>
              </a:ext>
            </a:extLst>
          </p:cNvPr>
          <p:cNvSpPr/>
          <p:nvPr/>
        </p:nvSpPr>
        <p:spPr>
          <a:xfrm>
            <a:off x="8789808" y="532672"/>
            <a:ext cx="3402192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هَـيّا نَخْتبر حِفظنا:</a:t>
            </a:r>
            <a:endParaRPr lang="ar-SA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1B8A388-32B7-4458-A3F5-F1D7128169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21" t="16989" r="27718" b="10899"/>
          <a:stretch/>
        </p:blipFill>
        <p:spPr>
          <a:xfrm>
            <a:off x="3399181" y="1946787"/>
            <a:ext cx="6482237" cy="4604916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405342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7CFDDB3-98E7-4714-9212-F6B4B997DE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96" b="80851"/>
          <a:stretch/>
        </p:blipFill>
        <p:spPr>
          <a:xfrm>
            <a:off x="8863781" y="316959"/>
            <a:ext cx="3173887" cy="905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60EFD61-DF22-4DF2-8EF9-4747BED28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85" y="0"/>
            <a:ext cx="666640" cy="910423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123C9C64-DC4C-4FF7-A78F-382C267D17BE}"/>
              </a:ext>
            </a:extLst>
          </p:cNvPr>
          <p:cNvSpPr/>
          <p:nvPr/>
        </p:nvSpPr>
        <p:spPr>
          <a:xfrm>
            <a:off x="618155" y="39755"/>
            <a:ext cx="513982" cy="335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highlight>
                  <a:srgbClr val="FFFF00"/>
                </a:highlight>
              </a:rPr>
              <a:t>22</a:t>
            </a:r>
            <a:endParaRPr lang="en-US" sz="2000" b="1" dirty="0">
              <a:highlight>
                <a:srgbClr val="FFFF00"/>
              </a:highligh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45B1B23-03C9-4A79-98DE-7C5C5D515B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86" t="31128" r="13346" b="21216"/>
          <a:stretch/>
        </p:blipFill>
        <p:spPr>
          <a:xfrm>
            <a:off x="2759300" y="2253364"/>
            <a:ext cx="9432700" cy="367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94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5E8B7E10-D87A-484C-9F22-5B776F778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397" y="432532"/>
            <a:ext cx="2681378" cy="91042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B7A8867-62A8-4278-9D5E-E655C83E4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141" y="32550"/>
            <a:ext cx="3450635" cy="92667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2CF9ABA-48D0-48AC-904F-D81820382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85" y="0"/>
            <a:ext cx="666640" cy="910423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3D74809C-D154-46EA-B2CD-6A425B6E2860}"/>
              </a:ext>
            </a:extLst>
          </p:cNvPr>
          <p:cNvSpPr/>
          <p:nvPr/>
        </p:nvSpPr>
        <p:spPr>
          <a:xfrm>
            <a:off x="618155" y="39755"/>
            <a:ext cx="513982" cy="335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highlight>
                  <a:srgbClr val="FFFF00"/>
                </a:highlight>
              </a:rPr>
              <a:t>22</a:t>
            </a:r>
            <a:endParaRPr lang="en-US" sz="2000" b="1" dirty="0">
              <a:highlight>
                <a:srgbClr val="FFFF00"/>
              </a:highlight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F3E3B520-EF78-4E54-9F3D-D5A2630BE6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30" t="22755" r="24424" b="7878"/>
          <a:stretch/>
        </p:blipFill>
        <p:spPr>
          <a:xfrm>
            <a:off x="2237897" y="1755058"/>
            <a:ext cx="8145194" cy="4973183"/>
          </a:xfrm>
          <a:prstGeom prst="rect">
            <a:avLst/>
          </a:prstGeom>
        </p:spPr>
      </p:pic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EABBFEFD-7A2B-4ADF-B1A1-6282719245AB}"/>
              </a:ext>
            </a:extLst>
          </p:cNvPr>
          <p:cNvCxnSpPr>
            <a:cxnSpLocks/>
          </p:cNvCxnSpPr>
          <p:nvPr/>
        </p:nvCxnSpPr>
        <p:spPr>
          <a:xfrm flipH="1">
            <a:off x="4968710" y="3429000"/>
            <a:ext cx="3151979" cy="20167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77E779A7-0A76-445D-9F74-541C88E6786A}"/>
              </a:ext>
            </a:extLst>
          </p:cNvPr>
          <p:cNvCxnSpPr>
            <a:cxnSpLocks/>
          </p:cNvCxnSpPr>
          <p:nvPr/>
        </p:nvCxnSpPr>
        <p:spPr>
          <a:xfrm flipH="1" flipV="1">
            <a:off x="5219085" y="3429000"/>
            <a:ext cx="2988279" cy="2034209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18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AAE43CC9-20B3-4B47-8377-10841957BC43}"/>
              </a:ext>
            </a:extLst>
          </p:cNvPr>
          <p:cNvSpPr/>
          <p:nvPr/>
        </p:nvSpPr>
        <p:spPr>
          <a:xfrm>
            <a:off x="1032387" y="725148"/>
            <a:ext cx="10471355" cy="3785652"/>
          </a:xfrm>
          <a:prstGeom prst="rect">
            <a:avLst/>
          </a:prstGeom>
          <a:solidFill>
            <a:srgbClr val="D1EEFE"/>
          </a:solidFill>
          <a:ln w="2857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ar-AE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الْيوم : </a:t>
            </a:r>
          </a:p>
          <a:p>
            <a:r>
              <a:rPr lang="ar-AE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التاريخ :    / إبريل / 2021 م</a:t>
            </a:r>
          </a:p>
          <a:p>
            <a:r>
              <a:rPr lang="ar-AE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الـموافق :    / رمضان/ 1442 هـ</a:t>
            </a:r>
            <a:endParaRPr lang="ar-SA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88726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>
            <a:extLst>
              <a:ext uri="{FF2B5EF4-FFF2-40B4-BE49-F238E27FC236}">
                <a16:creationId xmlns:a16="http://schemas.microsoft.com/office/drawing/2014/main" id="{4783C26B-A13B-4144-AB6F-3265276022A2}"/>
              </a:ext>
            </a:extLst>
          </p:cNvPr>
          <p:cNvSpPr/>
          <p:nvPr/>
        </p:nvSpPr>
        <p:spPr>
          <a:xfrm>
            <a:off x="4518114" y="1962413"/>
            <a:ext cx="67249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      -       -       -       )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2B9633C-A0EF-480F-BAD5-FDBEABB20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85" y="0"/>
            <a:ext cx="666640" cy="91042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247C576-7686-42E9-81CA-6088763FE832}"/>
              </a:ext>
            </a:extLst>
          </p:cNvPr>
          <p:cNvSpPr/>
          <p:nvPr/>
        </p:nvSpPr>
        <p:spPr>
          <a:xfrm>
            <a:off x="618155" y="39755"/>
            <a:ext cx="513982" cy="335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highlight>
                  <a:srgbClr val="FFFF00"/>
                </a:highlight>
              </a:rPr>
              <a:t>16</a:t>
            </a:r>
            <a:endParaRPr lang="en-US" sz="2000" b="1" dirty="0">
              <a:highlight>
                <a:srgbClr val="FFFF00"/>
              </a:highlight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1EC0FBA3-0F59-4D84-8522-843AA3E635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692" t="22609" r="14385" b="70618"/>
          <a:stretch/>
        </p:blipFill>
        <p:spPr>
          <a:xfrm>
            <a:off x="8817411" y="520265"/>
            <a:ext cx="3130371" cy="74856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5DB99661-5ACB-44E9-9338-7E7BB7D1B4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23" t="28707" r="16000" b="62058"/>
          <a:stretch/>
        </p:blipFill>
        <p:spPr>
          <a:xfrm>
            <a:off x="4192172" y="129317"/>
            <a:ext cx="4403188" cy="65178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CC14906-487E-4D96-B55A-0948B1E5D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369" y="3080826"/>
            <a:ext cx="9680413" cy="278540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6862330-78A9-4B91-A35F-DBAD238B64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773" t="17438" r="6257" b="13760"/>
          <a:stretch/>
        </p:blipFill>
        <p:spPr>
          <a:xfrm>
            <a:off x="9581235" y="1959103"/>
            <a:ext cx="1126434" cy="91440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ED021A3-2BBF-4D09-BCA5-DD5AC61F21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01" t="15599" r="30212" b="15599"/>
          <a:stretch/>
        </p:blipFill>
        <p:spPr>
          <a:xfrm>
            <a:off x="8052852" y="2008342"/>
            <a:ext cx="996793" cy="91440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6708349-CBFB-4834-8383-CC9CE03EB9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467" t="16394" r="52096" b="10571"/>
          <a:stretch/>
        </p:blipFill>
        <p:spPr>
          <a:xfrm>
            <a:off x="6349594" y="2006494"/>
            <a:ext cx="1272939" cy="97067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CD342ED-637D-4109-8D52-E6FBA8719E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67" r="78563"/>
          <a:stretch/>
        </p:blipFill>
        <p:spPr>
          <a:xfrm>
            <a:off x="5268501" y="1751783"/>
            <a:ext cx="883008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8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14089 0.1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" y="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09245 0.291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05247 0.289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0.31992 0.409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3" y="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FA42D96-C834-4C22-BB1E-31BA07548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85" y="0"/>
            <a:ext cx="666640" cy="91042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FAB1CB4-C54E-4327-89A1-5A7ECC03DEE3}"/>
              </a:ext>
            </a:extLst>
          </p:cNvPr>
          <p:cNvSpPr/>
          <p:nvPr/>
        </p:nvSpPr>
        <p:spPr>
          <a:xfrm>
            <a:off x="618155" y="39755"/>
            <a:ext cx="513982" cy="335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highlight>
                  <a:srgbClr val="FFFF00"/>
                </a:highlight>
              </a:rPr>
              <a:t>16</a:t>
            </a:r>
            <a:endParaRPr lang="en-US" sz="2000" b="1" dirty="0">
              <a:highlight>
                <a:srgbClr val="FFFF00"/>
              </a:highlight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E6DF809-7428-4E51-9D47-B034AE217F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5692" t="6905" b="83570"/>
          <a:stretch/>
        </p:blipFill>
        <p:spPr>
          <a:xfrm>
            <a:off x="8868151" y="660367"/>
            <a:ext cx="2963594" cy="52778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6CEBC0F-1E04-44C5-9BE7-8F9FD68194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717" t="18491" r="5544" b="66920"/>
          <a:stretch/>
        </p:blipFill>
        <p:spPr>
          <a:xfrm>
            <a:off x="2955235" y="654606"/>
            <a:ext cx="5698435" cy="797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62AF4D6-2970-45BE-95D7-FDAA1F7ED6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324" r="6087"/>
          <a:stretch/>
        </p:blipFill>
        <p:spPr>
          <a:xfrm>
            <a:off x="2173357" y="1993657"/>
            <a:ext cx="9894676" cy="3639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ثلث متساوي الساقين 8">
            <a:extLst>
              <a:ext uri="{FF2B5EF4-FFF2-40B4-BE49-F238E27FC236}">
                <a16:creationId xmlns:a16="http://schemas.microsoft.com/office/drawing/2014/main" id="{0BC4366F-7533-4185-96FB-EA485D335763}"/>
              </a:ext>
            </a:extLst>
          </p:cNvPr>
          <p:cNvSpPr/>
          <p:nvPr/>
        </p:nvSpPr>
        <p:spPr>
          <a:xfrm>
            <a:off x="9891015" y="4819153"/>
            <a:ext cx="1121542" cy="7023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مثلث متساوي الساقين 9">
            <a:extLst>
              <a:ext uri="{FF2B5EF4-FFF2-40B4-BE49-F238E27FC236}">
                <a16:creationId xmlns:a16="http://schemas.microsoft.com/office/drawing/2014/main" id="{8C45DD3D-6783-4166-B524-801744A433EF}"/>
              </a:ext>
            </a:extLst>
          </p:cNvPr>
          <p:cNvSpPr/>
          <p:nvPr/>
        </p:nvSpPr>
        <p:spPr>
          <a:xfrm>
            <a:off x="3298058" y="4819152"/>
            <a:ext cx="1121542" cy="7023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2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1F4BBF6-5117-4151-9E51-76BA539424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5992" y="885450"/>
            <a:ext cx="3631095" cy="993153"/>
          </a:xfrm>
        </p:spPr>
        <p:txBody>
          <a:bodyPr>
            <a:normAutofit/>
          </a:bodyPr>
          <a:lstStyle/>
          <a:p>
            <a:pPr algn="r"/>
            <a:r>
              <a:rPr lang="ar-AE" sz="3600" dirty="0">
                <a:highlight>
                  <a:srgbClr val="FFFF00"/>
                </a:highlight>
              </a:rPr>
              <a:t>غَلْق الدَّرس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BDB5921-BC82-46A9-A69C-144CCC8874A9}"/>
              </a:ext>
            </a:extLst>
          </p:cNvPr>
          <p:cNvSpPr txBox="1"/>
          <p:nvPr/>
        </p:nvSpPr>
        <p:spPr>
          <a:xfrm>
            <a:off x="3621904" y="19721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hlinkClick r:id="rId3"/>
              </a:rPr>
              <a:t>https://www.liveworksheets.com/jl1542349yo</a:t>
            </a:r>
            <a:r>
              <a:rPr lang="ar-AE" dirty="0"/>
              <a:t> </a:t>
            </a:r>
            <a:endParaRPr lang="en-US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5741DD6-D3A3-4104-A575-F36EB531A7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13" t="12929" r="29130" b="6066"/>
          <a:stretch/>
        </p:blipFill>
        <p:spPr>
          <a:xfrm>
            <a:off x="3621904" y="759103"/>
            <a:ext cx="4810537" cy="555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65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4EF5C5C-B2D8-4CB0-9E03-2ABB3AAAE1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67" t="1246" r="2499" b="90145"/>
          <a:stretch/>
        </p:blipFill>
        <p:spPr>
          <a:xfrm>
            <a:off x="9042862" y="564383"/>
            <a:ext cx="2650435" cy="628544"/>
          </a:xfrm>
          <a:prstGeom prst="rect">
            <a:avLst/>
          </a:prstGeom>
          <a:ln w="127000" cap="sq">
            <a:solidFill>
              <a:srgbClr val="ACD9D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640E305-56B6-466F-8237-281904541C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834" t="12032" b="80011"/>
          <a:stretch/>
        </p:blipFill>
        <p:spPr>
          <a:xfrm>
            <a:off x="5346130" y="1720761"/>
            <a:ext cx="6635022" cy="801858"/>
          </a:xfrm>
          <a:prstGeom prst="rect">
            <a:avLst/>
          </a:prstGeom>
          <a:solidFill>
            <a:srgbClr val="E6F4FD"/>
          </a:solidFill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0006AEA-ED9F-4F62-B97C-D4A5394344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348" t="20680" r="4558" b="50000"/>
          <a:stretch/>
        </p:blipFill>
        <p:spPr>
          <a:xfrm>
            <a:off x="2559401" y="2949743"/>
            <a:ext cx="9421751" cy="308347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56A3D4D-D782-4C0F-9EC3-34A6233CBA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2907" y1="28953" x2="21163" y2="16860"/>
                        <a14:foregroundMark x1="40000" y1="42674" x2="40000" y2="42674"/>
                        <a14:foregroundMark x1="41512" y1="34767" x2="41512" y2="34767"/>
                        <a14:foregroundMark x1="47907" y1="44884" x2="47907" y2="44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080" y="3901255"/>
            <a:ext cx="1180447" cy="1180447"/>
          </a:xfrm>
          <a:prstGeom prst="rect">
            <a:avLst/>
          </a:prstGeom>
        </p:spPr>
      </p:pic>
      <p:pic>
        <p:nvPicPr>
          <p:cNvPr id="10" name="صورة 9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CCEA8874-F49B-49E9-B40F-AB09BDDFAA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3256" l="5349" r="94884">
                        <a14:foregroundMark x1="33023" y1="61047" x2="26628" y2="74767"/>
                        <a14:foregroundMark x1="21744" y1="86395" x2="19419" y2="86395"/>
                        <a14:foregroundMark x1="13837" y1="89070" x2="11395" y2="85814"/>
                        <a14:foregroundMark x1="8023" y1="81395" x2="5581" y2="77093"/>
                        <a14:foregroundMark x1="77093" y1="89884" x2="76279" y2="89884"/>
                        <a14:foregroundMark x1="59419" y1="91395" x2="57674" y2="90814"/>
                        <a14:foregroundMark x1="68372" y1="93372" x2="70233" y2="91977"/>
                        <a14:foregroundMark x1="85581" y1="91628" x2="88605" y2="85581"/>
                        <a14:foregroundMark x1="80930" y1="88488" x2="80581" y2="91047"/>
                        <a14:foregroundMark x1="91512" y1="85233" x2="94884" y2="85233"/>
                        <a14:foregroundMark x1="34302" y1="54884" x2="36512" y2="57209"/>
                        <a14:foregroundMark x1="46860" y1="40349" x2="44767" y2="38605"/>
                        <a14:foregroundMark x1="41512" y1="44302" x2="40930" y2="45233"/>
                        <a14:foregroundMark x1="41512" y1="49302" x2="41512" y2="49302"/>
                        <a14:foregroundMark x1="44419" y1="49302" x2="44419" y2="493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079" y="4852767"/>
            <a:ext cx="1180447" cy="1180447"/>
          </a:xfrm>
          <a:prstGeom prst="rect">
            <a:avLst/>
          </a:prstGeom>
        </p:spPr>
      </p:pic>
      <p:sp>
        <p:nvSpPr>
          <p:cNvPr id="9" name="عنوان 1">
            <a:extLst>
              <a:ext uri="{FF2B5EF4-FFF2-40B4-BE49-F238E27FC236}">
                <a16:creationId xmlns:a16="http://schemas.microsoft.com/office/drawing/2014/main" id="{41C1B523-14BF-4FB7-BFD9-E9C8D1A3F5B6}"/>
              </a:ext>
            </a:extLst>
          </p:cNvPr>
          <p:cNvSpPr txBox="1">
            <a:spLocks/>
          </p:cNvSpPr>
          <p:nvPr/>
        </p:nvSpPr>
        <p:spPr>
          <a:xfrm>
            <a:off x="5810865" y="67806"/>
            <a:ext cx="1351118" cy="99315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3600" dirty="0">
                <a:highlight>
                  <a:srgbClr val="FFFF00"/>
                </a:highlight>
              </a:rPr>
              <a:t>نَشاط</a:t>
            </a:r>
            <a:endParaRPr lang="en-US" sz="3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57456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l="-22000" t="-3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7694C3F-EDC9-4611-9C65-844AF67EEB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77" b="57422" l="43192" r="56589">
                        <a14:foregroundMark x1="55857" y1="46615" x2="44143" y2="47266"/>
                        <a14:foregroundMark x1="50146" y1="53255" x2="49927" y2="36458"/>
                        <a14:foregroundMark x1="52196" y1="46484" x2="48097" y2="46354"/>
                        <a14:foregroundMark x1="48097" y1="46354" x2="52196" y2="45443"/>
                        <a14:foregroundMark x1="52196" y1="45443" x2="47950" y2="45052"/>
                        <a14:foregroundMark x1="47950" y1="45052" x2="51611" y2="48307"/>
                        <a14:foregroundMark x1="51611" y1="48307" x2="51757" y2="48177"/>
                        <a14:foregroundMark x1="55124" y1="48438" x2="46486" y2="48438"/>
                        <a14:foregroundMark x1="46486" y1="48438" x2="49561" y2="43099"/>
                        <a14:foregroundMark x1="49561" y1="43099" x2="53660" y2="46224"/>
                        <a14:foregroundMark x1="53660" y1="46224" x2="54905" y2="48828"/>
                        <a14:foregroundMark x1="54173" y1="48958" x2="51757" y2="42839"/>
                        <a14:foregroundMark x1="51757" y1="42839" x2="47877" y2="47005"/>
                        <a14:foregroundMark x1="47877" y1="47005" x2="50512" y2="53125"/>
                        <a14:foregroundMark x1="50512" y1="53125" x2="53367" y2="48177"/>
                        <a14:foregroundMark x1="53367" y1="48177" x2="53514" y2="47656"/>
                        <a14:foregroundMark x1="50146" y1="52734" x2="46120" y2="49349"/>
                        <a14:foregroundMark x1="46120" y1="49349" x2="48170" y2="50391"/>
                        <a14:foregroundMark x1="49707" y1="55208" x2="47072" y2="45964"/>
                        <a14:foregroundMark x1="49927" y1="56771" x2="50073" y2="57552"/>
                        <a14:foregroundMark x1="48829" y1="49609" x2="43338" y2="46875"/>
                        <a14:foregroundMark x1="48243" y1="47656" x2="52635" y2="47656"/>
                        <a14:foregroundMark x1="52635" y1="47656" x2="56515" y2="46484"/>
                        <a14:foregroundMark x1="56515" y1="46484" x2="56589" y2="46484"/>
                        <a14:foregroundMark x1="50293" y1="39844" x2="50146" y2="35677"/>
                        <a14:backgroundMark x1="43265" y1="47656" x2="43265" y2="47656"/>
                        <a14:backgroundMark x1="43997" y1="50391" x2="42899" y2="46615"/>
                        <a14:backgroundMark x1="43338" y1="48047" x2="43119" y2="46615"/>
                        <a14:backgroundMark x1="43704" y1="47656" x2="43485" y2="46875"/>
                        <a14:backgroundMark x1="44363" y1="50651" x2="43265" y2="46615"/>
                      </a14:backgroundRemoval>
                    </a14:imgEffect>
                  </a14:imgLayer>
                </a14:imgProps>
              </a:ext>
            </a:extLst>
          </a:blip>
          <a:srcRect l="43152" t="32408" r="42065" b="40865"/>
          <a:stretch/>
        </p:blipFill>
        <p:spPr>
          <a:xfrm>
            <a:off x="7990164" y="220218"/>
            <a:ext cx="3363392" cy="3352800"/>
          </a:xfrm>
          <a:prstGeom prst="rect">
            <a:avLst/>
          </a:prstGeom>
        </p:spPr>
      </p:pic>
      <p:pic>
        <p:nvPicPr>
          <p:cNvPr id="16" name="صورة 1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8EC5952-1C47-4AF3-ADA3-BD4963D93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3" y="1705847"/>
            <a:ext cx="3572198" cy="357219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87E4837C-40F0-476B-B79B-D9A8C4C297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414" t="4729" b="71928"/>
          <a:stretch/>
        </p:blipFill>
        <p:spPr>
          <a:xfrm rot="241231">
            <a:off x="3946619" y="835670"/>
            <a:ext cx="4022902" cy="730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ACD9D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18B709F9-CBD6-4F34-8F10-291195293F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968" t="26657" b="45855"/>
          <a:stretch/>
        </p:blipFill>
        <p:spPr>
          <a:xfrm>
            <a:off x="4706514" y="1896618"/>
            <a:ext cx="2769289" cy="8369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A73F6E6D-1071-4FC6-83EC-0F72B11776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000" b="26657"/>
          <a:stretch/>
        </p:blipFill>
        <p:spPr>
          <a:xfrm rot="430158">
            <a:off x="3388143" y="3333262"/>
            <a:ext cx="5322269" cy="730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481E60F9-63AF-4FCA-81F1-68AB5CE591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70985" b="5672"/>
          <a:stretch/>
        </p:blipFill>
        <p:spPr>
          <a:xfrm rot="258614">
            <a:off x="3430025" y="4591538"/>
            <a:ext cx="5322269" cy="730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58654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8000"/>
            <a:lum/>
          </a:blip>
          <a:srcRect/>
          <a:stretch>
            <a:fillRect l="-22000" t="-3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قوانين الصف">
            <a:hlinkClick r:id="" action="ppaction://media"/>
            <a:extLst>
              <a:ext uri="{FF2B5EF4-FFF2-40B4-BE49-F238E27FC236}">
                <a16:creationId xmlns:a16="http://schemas.microsoft.com/office/drawing/2014/main" id="{83E36EFD-80DE-48BC-BE33-22ED1157D6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6852" y="899652"/>
            <a:ext cx="9320980" cy="4881716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6B4BB06-A9C0-416D-8082-24EE85FF9C98}"/>
              </a:ext>
            </a:extLst>
          </p:cNvPr>
          <p:cNvSpPr/>
          <p:nvPr/>
        </p:nvSpPr>
        <p:spPr>
          <a:xfrm>
            <a:off x="4894541" y="314877"/>
            <a:ext cx="20489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قوانين الدّرس: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142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10E8623-F9B7-4FC8-90C2-41807663E507}"/>
              </a:ext>
            </a:extLst>
          </p:cNvPr>
          <p:cNvSpPr/>
          <p:nvPr/>
        </p:nvSpPr>
        <p:spPr>
          <a:xfrm>
            <a:off x="2392017" y="745543"/>
            <a:ext cx="7407965" cy="1171748"/>
          </a:xfrm>
          <a:custGeom>
            <a:avLst/>
            <a:gdLst>
              <a:gd name="connsiteX0" fmla="*/ 0 w 7407965"/>
              <a:gd name="connsiteY0" fmla="*/ 0 h 1171748"/>
              <a:gd name="connsiteX1" fmla="*/ 347605 w 7407965"/>
              <a:gd name="connsiteY1" fmla="*/ 0 h 1171748"/>
              <a:gd name="connsiteX2" fmla="*/ 843368 w 7407965"/>
              <a:gd name="connsiteY2" fmla="*/ 0 h 1171748"/>
              <a:gd name="connsiteX3" fmla="*/ 1487291 w 7407965"/>
              <a:gd name="connsiteY3" fmla="*/ 0 h 1171748"/>
              <a:gd name="connsiteX4" fmla="*/ 2205294 w 7407965"/>
              <a:gd name="connsiteY4" fmla="*/ 0 h 1171748"/>
              <a:gd name="connsiteX5" fmla="*/ 2701058 w 7407965"/>
              <a:gd name="connsiteY5" fmla="*/ 0 h 1171748"/>
              <a:gd name="connsiteX6" fmla="*/ 3196822 w 7407965"/>
              <a:gd name="connsiteY6" fmla="*/ 0 h 1171748"/>
              <a:gd name="connsiteX7" fmla="*/ 3840745 w 7407965"/>
              <a:gd name="connsiteY7" fmla="*/ 0 h 1171748"/>
              <a:gd name="connsiteX8" fmla="*/ 4410588 w 7407965"/>
              <a:gd name="connsiteY8" fmla="*/ 0 h 1171748"/>
              <a:gd name="connsiteX9" fmla="*/ 5128591 w 7407965"/>
              <a:gd name="connsiteY9" fmla="*/ 0 h 1171748"/>
              <a:gd name="connsiteX10" fmla="*/ 5624355 w 7407965"/>
              <a:gd name="connsiteY10" fmla="*/ 0 h 1171748"/>
              <a:gd name="connsiteX11" fmla="*/ 6342358 w 7407965"/>
              <a:gd name="connsiteY11" fmla="*/ 0 h 1171748"/>
              <a:gd name="connsiteX12" fmla="*/ 7407965 w 7407965"/>
              <a:gd name="connsiteY12" fmla="*/ 0 h 1171748"/>
              <a:gd name="connsiteX13" fmla="*/ 7407965 w 7407965"/>
              <a:gd name="connsiteY13" fmla="*/ 562439 h 1171748"/>
              <a:gd name="connsiteX14" fmla="*/ 7407965 w 7407965"/>
              <a:gd name="connsiteY14" fmla="*/ 1171748 h 1171748"/>
              <a:gd name="connsiteX15" fmla="*/ 6912201 w 7407965"/>
              <a:gd name="connsiteY15" fmla="*/ 1171748 h 1171748"/>
              <a:gd name="connsiteX16" fmla="*/ 6564597 w 7407965"/>
              <a:gd name="connsiteY16" fmla="*/ 1171748 h 1171748"/>
              <a:gd name="connsiteX17" fmla="*/ 6216992 w 7407965"/>
              <a:gd name="connsiteY17" fmla="*/ 1171748 h 1171748"/>
              <a:gd name="connsiteX18" fmla="*/ 5647149 w 7407965"/>
              <a:gd name="connsiteY18" fmla="*/ 1171748 h 1171748"/>
              <a:gd name="connsiteX19" fmla="*/ 5225465 w 7407965"/>
              <a:gd name="connsiteY19" fmla="*/ 1171748 h 1171748"/>
              <a:gd name="connsiteX20" fmla="*/ 4581541 w 7407965"/>
              <a:gd name="connsiteY20" fmla="*/ 1171748 h 1171748"/>
              <a:gd name="connsiteX21" fmla="*/ 4085778 w 7407965"/>
              <a:gd name="connsiteY21" fmla="*/ 1171748 h 1171748"/>
              <a:gd name="connsiteX22" fmla="*/ 3664093 w 7407965"/>
              <a:gd name="connsiteY22" fmla="*/ 1171748 h 1171748"/>
              <a:gd name="connsiteX23" fmla="*/ 2946091 w 7407965"/>
              <a:gd name="connsiteY23" fmla="*/ 1171748 h 1171748"/>
              <a:gd name="connsiteX24" fmla="*/ 2376247 w 7407965"/>
              <a:gd name="connsiteY24" fmla="*/ 1171748 h 1171748"/>
              <a:gd name="connsiteX25" fmla="*/ 2028643 w 7407965"/>
              <a:gd name="connsiteY25" fmla="*/ 1171748 h 1171748"/>
              <a:gd name="connsiteX26" fmla="*/ 1310640 w 7407965"/>
              <a:gd name="connsiteY26" fmla="*/ 1171748 h 1171748"/>
              <a:gd name="connsiteX27" fmla="*/ 888956 w 7407965"/>
              <a:gd name="connsiteY27" fmla="*/ 1171748 h 1171748"/>
              <a:gd name="connsiteX28" fmla="*/ 0 w 7407965"/>
              <a:gd name="connsiteY28" fmla="*/ 1171748 h 1171748"/>
              <a:gd name="connsiteX29" fmla="*/ 0 w 7407965"/>
              <a:gd name="connsiteY29" fmla="*/ 609309 h 1171748"/>
              <a:gd name="connsiteX30" fmla="*/ 0 w 7407965"/>
              <a:gd name="connsiteY30" fmla="*/ 0 h 117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407965" h="1171748" fill="none" extrusionOk="0">
                <a:moveTo>
                  <a:pt x="0" y="0"/>
                </a:moveTo>
                <a:cubicBezTo>
                  <a:pt x="141353" y="-15224"/>
                  <a:pt x="247773" y="31837"/>
                  <a:pt x="347605" y="0"/>
                </a:cubicBezTo>
                <a:cubicBezTo>
                  <a:pt x="447437" y="-31837"/>
                  <a:pt x="647452" y="4506"/>
                  <a:pt x="843368" y="0"/>
                </a:cubicBezTo>
                <a:cubicBezTo>
                  <a:pt x="1039284" y="-4506"/>
                  <a:pt x="1282179" y="24929"/>
                  <a:pt x="1487291" y="0"/>
                </a:cubicBezTo>
                <a:cubicBezTo>
                  <a:pt x="1692403" y="-24929"/>
                  <a:pt x="2000653" y="82620"/>
                  <a:pt x="2205294" y="0"/>
                </a:cubicBezTo>
                <a:cubicBezTo>
                  <a:pt x="2409935" y="-82620"/>
                  <a:pt x="2523128" y="7680"/>
                  <a:pt x="2701058" y="0"/>
                </a:cubicBezTo>
                <a:cubicBezTo>
                  <a:pt x="2878988" y="-7680"/>
                  <a:pt x="2990242" y="4622"/>
                  <a:pt x="3196822" y="0"/>
                </a:cubicBezTo>
                <a:cubicBezTo>
                  <a:pt x="3403402" y="-4622"/>
                  <a:pt x="3626735" y="42440"/>
                  <a:pt x="3840745" y="0"/>
                </a:cubicBezTo>
                <a:cubicBezTo>
                  <a:pt x="4054755" y="-42440"/>
                  <a:pt x="4208705" y="30269"/>
                  <a:pt x="4410588" y="0"/>
                </a:cubicBezTo>
                <a:cubicBezTo>
                  <a:pt x="4612471" y="-30269"/>
                  <a:pt x="4786380" y="59937"/>
                  <a:pt x="5128591" y="0"/>
                </a:cubicBezTo>
                <a:cubicBezTo>
                  <a:pt x="5470802" y="-59937"/>
                  <a:pt x="5437109" y="11118"/>
                  <a:pt x="5624355" y="0"/>
                </a:cubicBezTo>
                <a:cubicBezTo>
                  <a:pt x="5811601" y="-11118"/>
                  <a:pt x="6173466" y="84718"/>
                  <a:pt x="6342358" y="0"/>
                </a:cubicBezTo>
                <a:cubicBezTo>
                  <a:pt x="6511250" y="-84718"/>
                  <a:pt x="7159613" y="7702"/>
                  <a:pt x="7407965" y="0"/>
                </a:cubicBezTo>
                <a:cubicBezTo>
                  <a:pt x="7411024" y="259730"/>
                  <a:pt x="7375931" y="282072"/>
                  <a:pt x="7407965" y="562439"/>
                </a:cubicBezTo>
                <a:cubicBezTo>
                  <a:pt x="7439999" y="842806"/>
                  <a:pt x="7339384" y="998003"/>
                  <a:pt x="7407965" y="1171748"/>
                </a:cubicBezTo>
                <a:cubicBezTo>
                  <a:pt x="7262852" y="1211362"/>
                  <a:pt x="7016159" y="1133877"/>
                  <a:pt x="6912201" y="1171748"/>
                </a:cubicBezTo>
                <a:cubicBezTo>
                  <a:pt x="6808243" y="1209619"/>
                  <a:pt x="6661460" y="1153076"/>
                  <a:pt x="6564597" y="1171748"/>
                </a:cubicBezTo>
                <a:cubicBezTo>
                  <a:pt x="6467734" y="1190420"/>
                  <a:pt x="6373362" y="1149338"/>
                  <a:pt x="6216992" y="1171748"/>
                </a:cubicBezTo>
                <a:cubicBezTo>
                  <a:pt x="6060623" y="1194158"/>
                  <a:pt x="5787025" y="1117081"/>
                  <a:pt x="5647149" y="1171748"/>
                </a:cubicBezTo>
                <a:cubicBezTo>
                  <a:pt x="5507273" y="1226415"/>
                  <a:pt x="5408322" y="1157329"/>
                  <a:pt x="5225465" y="1171748"/>
                </a:cubicBezTo>
                <a:cubicBezTo>
                  <a:pt x="5042608" y="1186167"/>
                  <a:pt x="4891533" y="1117589"/>
                  <a:pt x="4581541" y="1171748"/>
                </a:cubicBezTo>
                <a:cubicBezTo>
                  <a:pt x="4271549" y="1225907"/>
                  <a:pt x="4322693" y="1144384"/>
                  <a:pt x="4085778" y="1171748"/>
                </a:cubicBezTo>
                <a:cubicBezTo>
                  <a:pt x="3848863" y="1199112"/>
                  <a:pt x="3867202" y="1168853"/>
                  <a:pt x="3664093" y="1171748"/>
                </a:cubicBezTo>
                <a:cubicBezTo>
                  <a:pt x="3460984" y="1174643"/>
                  <a:pt x="3114087" y="1116786"/>
                  <a:pt x="2946091" y="1171748"/>
                </a:cubicBezTo>
                <a:cubicBezTo>
                  <a:pt x="2778095" y="1226710"/>
                  <a:pt x="2526626" y="1166385"/>
                  <a:pt x="2376247" y="1171748"/>
                </a:cubicBezTo>
                <a:cubicBezTo>
                  <a:pt x="2225868" y="1177111"/>
                  <a:pt x="2114676" y="1132763"/>
                  <a:pt x="2028643" y="1171748"/>
                </a:cubicBezTo>
                <a:cubicBezTo>
                  <a:pt x="1942610" y="1210733"/>
                  <a:pt x="1609417" y="1163455"/>
                  <a:pt x="1310640" y="1171748"/>
                </a:cubicBezTo>
                <a:cubicBezTo>
                  <a:pt x="1011863" y="1180041"/>
                  <a:pt x="1059631" y="1148380"/>
                  <a:pt x="888956" y="1171748"/>
                </a:cubicBezTo>
                <a:cubicBezTo>
                  <a:pt x="718281" y="1195116"/>
                  <a:pt x="409030" y="1137530"/>
                  <a:pt x="0" y="1171748"/>
                </a:cubicBezTo>
                <a:cubicBezTo>
                  <a:pt x="-13602" y="1030853"/>
                  <a:pt x="20523" y="778608"/>
                  <a:pt x="0" y="609309"/>
                </a:cubicBezTo>
                <a:cubicBezTo>
                  <a:pt x="-20523" y="440010"/>
                  <a:pt x="56034" y="267093"/>
                  <a:pt x="0" y="0"/>
                </a:cubicBezTo>
                <a:close/>
              </a:path>
              <a:path w="7407965" h="1171748" stroke="0" extrusionOk="0">
                <a:moveTo>
                  <a:pt x="0" y="0"/>
                </a:moveTo>
                <a:cubicBezTo>
                  <a:pt x="311585" y="-67222"/>
                  <a:pt x="454979" y="22637"/>
                  <a:pt x="643923" y="0"/>
                </a:cubicBezTo>
                <a:cubicBezTo>
                  <a:pt x="832867" y="-22637"/>
                  <a:pt x="872443" y="176"/>
                  <a:pt x="1065607" y="0"/>
                </a:cubicBezTo>
                <a:cubicBezTo>
                  <a:pt x="1258771" y="-176"/>
                  <a:pt x="1244911" y="38965"/>
                  <a:pt x="1413212" y="0"/>
                </a:cubicBezTo>
                <a:cubicBezTo>
                  <a:pt x="1581514" y="-38965"/>
                  <a:pt x="1810673" y="83109"/>
                  <a:pt x="2131215" y="0"/>
                </a:cubicBezTo>
                <a:cubicBezTo>
                  <a:pt x="2451757" y="-83109"/>
                  <a:pt x="2594264" y="55263"/>
                  <a:pt x="2775138" y="0"/>
                </a:cubicBezTo>
                <a:cubicBezTo>
                  <a:pt x="2956012" y="-55263"/>
                  <a:pt x="2957499" y="40195"/>
                  <a:pt x="3122742" y="0"/>
                </a:cubicBezTo>
                <a:cubicBezTo>
                  <a:pt x="3287985" y="-40195"/>
                  <a:pt x="3415136" y="17549"/>
                  <a:pt x="3544426" y="0"/>
                </a:cubicBezTo>
                <a:cubicBezTo>
                  <a:pt x="3673716" y="-17549"/>
                  <a:pt x="3764116" y="4034"/>
                  <a:pt x="3966110" y="0"/>
                </a:cubicBezTo>
                <a:cubicBezTo>
                  <a:pt x="4168104" y="-4034"/>
                  <a:pt x="4320689" y="17884"/>
                  <a:pt x="4535954" y="0"/>
                </a:cubicBezTo>
                <a:cubicBezTo>
                  <a:pt x="4751219" y="-17884"/>
                  <a:pt x="4886759" y="50641"/>
                  <a:pt x="5179877" y="0"/>
                </a:cubicBezTo>
                <a:cubicBezTo>
                  <a:pt x="5472995" y="-50641"/>
                  <a:pt x="5575005" y="32636"/>
                  <a:pt x="5749721" y="0"/>
                </a:cubicBezTo>
                <a:cubicBezTo>
                  <a:pt x="5924437" y="-32636"/>
                  <a:pt x="6224878" y="26134"/>
                  <a:pt x="6393644" y="0"/>
                </a:cubicBezTo>
                <a:cubicBezTo>
                  <a:pt x="6562410" y="-26134"/>
                  <a:pt x="6743063" y="6723"/>
                  <a:pt x="6889407" y="0"/>
                </a:cubicBezTo>
                <a:cubicBezTo>
                  <a:pt x="7035751" y="-6723"/>
                  <a:pt x="7281542" y="39375"/>
                  <a:pt x="7407965" y="0"/>
                </a:cubicBezTo>
                <a:cubicBezTo>
                  <a:pt x="7409163" y="130119"/>
                  <a:pt x="7348501" y="327892"/>
                  <a:pt x="7407965" y="574157"/>
                </a:cubicBezTo>
                <a:cubicBezTo>
                  <a:pt x="7467429" y="820422"/>
                  <a:pt x="7375045" y="946825"/>
                  <a:pt x="7407965" y="1171748"/>
                </a:cubicBezTo>
                <a:cubicBezTo>
                  <a:pt x="7244946" y="1238563"/>
                  <a:pt x="6939310" y="1146893"/>
                  <a:pt x="6689962" y="1171748"/>
                </a:cubicBezTo>
                <a:cubicBezTo>
                  <a:pt x="6440614" y="1196603"/>
                  <a:pt x="6312230" y="1104590"/>
                  <a:pt x="6120119" y="1171748"/>
                </a:cubicBezTo>
                <a:cubicBezTo>
                  <a:pt x="5928008" y="1238906"/>
                  <a:pt x="5874596" y="1142141"/>
                  <a:pt x="5772514" y="1171748"/>
                </a:cubicBezTo>
                <a:cubicBezTo>
                  <a:pt x="5670432" y="1201355"/>
                  <a:pt x="5397807" y="1155060"/>
                  <a:pt x="5276750" y="1171748"/>
                </a:cubicBezTo>
                <a:cubicBezTo>
                  <a:pt x="5155693" y="1188436"/>
                  <a:pt x="4847930" y="1134932"/>
                  <a:pt x="4632827" y="1171748"/>
                </a:cubicBezTo>
                <a:cubicBezTo>
                  <a:pt x="4417724" y="1208564"/>
                  <a:pt x="4185140" y="1100543"/>
                  <a:pt x="3988904" y="1171748"/>
                </a:cubicBezTo>
                <a:cubicBezTo>
                  <a:pt x="3792668" y="1242953"/>
                  <a:pt x="3583146" y="1147767"/>
                  <a:pt x="3344981" y="1171748"/>
                </a:cubicBezTo>
                <a:cubicBezTo>
                  <a:pt x="3106816" y="1195729"/>
                  <a:pt x="2902443" y="1136055"/>
                  <a:pt x="2701058" y="1171748"/>
                </a:cubicBezTo>
                <a:cubicBezTo>
                  <a:pt x="2499673" y="1207441"/>
                  <a:pt x="2315448" y="1153757"/>
                  <a:pt x="2057135" y="1171748"/>
                </a:cubicBezTo>
                <a:cubicBezTo>
                  <a:pt x="1798822" y="1189739"/>
                  <a:pt x="1837084" y="1134992"/>
                  <a:pt x="1635451" y="1171748"/>
                </a:cubicBezTo>
                <a:cubicBezTo>
                  <a:pt x="1433818" y="1208504"/>
                  <a:pt x="1135989" y="1153776"/>
                  <a:pt x="991528" y="1171748"/>
                </a:cubicBezTo>
                <a:cubicBezTo>
                  <a:pt x="847067" y="1189720"/>
                  <a:pt x="609387" y="1139992"/>
                  <a:pt x="495764" y="1171748"/>
                </a:cubicBezTo>
                <a:cubicBezTo>
                  <a:pt x="382141" y="1203504"/>
                  <a:pt x="116861" y="1125593"/>
                  <a:pt x="0" y="1171748"/>
                </a:cubicBezTo>
                <a:cubicBezTo>
                  <a:pt x="-57142" y="927984"/>
                  <a:pt x="13691" y="757689"/>
                  <a:pt x="0" y="585874"/>
                </a:cubicBezTo>
                <a:cubicBezTo>
                  <a:pt x="-13691" y="414059"/>
                  <a:pt x="68456" y="195398"/>
                  <a:pt x="0" y="0"/>
                </a:cubicBezTo>
                <a:close/>
              </a:path>
            </a:pathLst>
          </a:custGeom>
          <a:solidFill>
            <a:srgbClr val="E6F4FD"/>
          </a:solidFill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41564445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9600" dirty="0">
                <a:solidFill>
                  <a:schemeClr val="accent6">
                    <a:lumMod val="50000"/>
                  </a:schemeClr>
                </a:solidFill>
              </a:rPr>
              <a:t>التَّهْيِئة الْحافِزَةِ</a:t>
            </a:r>
            <a:endParaRPr lang="en-US" sz="9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61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ØªÙØ³ÙØ± Ø³ÙØ±Ø© Ø§ÙÙÙØ«Ø± ÙÙØ§Ø·ÙØ§Ù - Ø´Ø±Ø­ Ø§ÙØ¢ÙØ§Øª ÙÙØ¹Ø±ÙØ© ÙØ¹Ø§ÙÙ Ø§ÙÙÙÙØ§Øª Ø§ÙÙØ±Ø¢ÙÙØ©">
            <a:hlinkClick r:id="" action="ppaction://media"/>
            <a:extLst>
              <a:ext uri="{FF2B5EF4-FFF2-40B4-BE49-F238E27FC236}">
                <a16:creationId xmlns:a16="http://schemas.microsoft.com/office/drawing/2014/main" id="{FAE18ECD-9C7C-485B-A23F-A69CBFA65A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-154"/>
          <a:stretch/>
        </p:blipFill>
        <p:spPr>
          <a:xfrm>
            <a:off x="276238" y="150348"/>
            <a:ext cx="11639524" cy="655730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0D25CF2-9F76-4E2C-9BAA-53317919DC35}"/>
              </a:ext>
            </a:extLst>
          </p:cNvPr>
          <p:cNvSpPr/>
          <p:nvPr/>
        </p:nvSpPr>
        <p:spPr>
          <a:xfrm>
            <a:off x="4768948" y="5936566"/>
            <a:ext cx="5134707" cy="596756"/>
          </a:xfrm>
          <a:prstGeom prst="rect">
            <a:avLst/>
          </a:prstGeom>
          <a:solidFill>
            <a:srgbClr val="AE83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6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7647E2E-5DF1-4DE6-A884-9B6E6297F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45" t="20499" r="9885" b="17112"/>
          <a:stretch/>
        </p:blipFill>
        <p:spPr>
          <a:xfrm>
            <a:off x="3451123" y="1800617"/>
            <a:ext cx="5905125" cy="477716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F748CA1-55F2-4798-A0F8-8B52C7BCE9D7}"/>
              </a:ext>
            </a:extLst>
          </p:cNvPr>
          <p:cNvSpPr txBox="1"/>
          <p:nvPr/>
        </p:nvSpPr>
        <p:spPr>
          <a:xfrm>
            <a:off x="4156052" y="127074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hlinkClick r:id="rId4"/>
              </a:rPr>
              <a:t>https://wordwall.net/ar/resource/11499199</a:t>
            </a:r>
            <a:r>
              <a:rPr lang="ar-AE" dirty="0"/>
              <a:t> </a:t>
            </a:r>
            <a:endParaRPr lang="en-US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6A8AB7D-EDA2-494F-86C6-E45A651B54D5}"/>
              </a:ext>
            </a:extLst>
          </p:cNvPr>
          <p:cNvSpPr/>
          <p:nvPr/>
        </p:nvSpPr>
        <p:spPr>
          <a:xfrm>
            <a:off x="9164519" y="533330"/>
            <a:ext cx="2544204" cy="737419"/>
          </a:xfrm>
          <a:prstGeom prst="rect">
            <a:avLst/>
          </a:prstGeom>
          <a:solidFill>
            <a:srgbClr val="E6F4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FF0000"/>
                </a:solidFill>
                <a:cs typeface="Akhbar MT" pitchFamily="2" charset="-78"/>
              </a:rPr>
              <a:t>أخْتَبرُ مَعلوماتي</a:t>
            </a:r>
            <a:endParaRPr lang="en-US" sz="2800" b="1" dirty="0">
              <a:solidFill>
                <a:srgbClr val="FF0000"/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83166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D38A079-A925-4D41-A937-00EB7344C7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14" t="4729" b="71928"/>
          <a:stretch/>
        </p:blipFill>
        <p:spPr>
          <a:xfrm rot="241231">
            <a:off x="2162782" y="773691"/>
            <a:ext cx="7431932" cy="11786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ACD9D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9468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78000"/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78DEB052-13EB-4C06-BD5B-40180DE8868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9346" t="33933" r="18132" b="59732"/>
          <a:stretch/>
        </p:blipFill>
        <p:spPr>
          <a:xfrm>
            <a:off x="9009984" y="455211"/>
            <a:ext cx="2667746" cy="910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B341EA3-5136-4ACB-81FD-527DF7E97E4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045" t="43027" r="15114" b="14528"/>
          <a:stretch/>
        </p:blipFill>
        <p:spPr>
          <a:xfrm>
            <a:off x="2112738" y="1904893"/>
            <a:ext cx="9564992" cy="413829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AE29786-6F91-4295-A109-2DE14580EC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85" y="0"/>
            <a:ext cx="666640" cy="910423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9D546110-957D-4B21-ACC1-9CF8E8CB7200}"/>
              </a:ext>
            </a:extLst>
          </p:cNvPr>
          <p:cNvSpPr/>
          <p:nvPr/>
        </p:nvSpPr>
        <p:spPr>
          <a:xfrm>
            <a:off x="618155" y="39755"/>
            <a:ext cx="513982" cy="335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highlight>
                  <a:srgbClr val="FFFF00"/>
                </a:highlight>
              </a:rPr>
              <a:t>19</a:t>
            </a:r>
            <a:endParaRPr lang="en-US" sz="2000" b="1" dirty="0">
              <a:highlight>
                <a:srgbClr val="FFFF00"/>
              </a:highlight>
            </a:endParaRPr>
          </a:p>
        </p:txBody>
      </p:sp>
      <p:pic>
        <p:nvPicPr>
          <p:cNvPr id="13" name="108">
            <a:hlinkClick r:id="" action="ppaction://media"/>
            <a:extLst>
              <a:ext uri="{FF2B5EF4-FFF2-40B4-BE49-F238E27FC236}">
                <a16:creationId xmlns:a16="http://schemas.microsoft.com/office/drawing/2014/main" id="{DBB857E1-64E2-4457-8DC1-BF200EBF7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12738" y="5324228"/>
            <a:ext cx="347831" cy="347831"/>
          </a:xfrm>
          <a:prstGeom prst="rect">
            <a:avLst/>
          </a:prstGeom>
        </p:spPr>
      </p:pic>
      <p:pic>
        <p:nvPicPr>
          <p:cNvPr id="14" name="1081">
            <a:hlinkClick r:id="" action="ppaction://media"/>
            <a:extLst>
              <a:ext uri="{FF2B5EF4-FFF2-40B4-BE49-F238E27FC236}">
                <a16:creationId xmlns:a16="http://schemas.microsoft.com/office/drawing/2014/main" id="{FC0ED8A2-2DA2-4F6F-A357-8D6C5E0CA2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0502" y="4463572"/>
            <a:ext cx="347831" cy="347831"/>
          </a:xfrm>
          <a:prstGeom prst="rect">
            <a:avLst/>
          </a:prstGeom>
        </p:spPr>
      </p:pic>
      <p:pic>
        <p:nvPicPr>
          <p:cNvPr id="15" name="1082">
            <a:hlinkClick r:id="" action="ppaction://media"/>
            <a:extLst>
              <a:ext uri="{FF2B5EF4-FFF2-40B4-BE49-F238E27FC236}">
                <a16:creationId xmlns:a16="http://schemas.microsoft.com/office/drawing/2014/main" id="{22245CF4-5DF2-4413-9946-867165C4598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5139" y="3429000"/>
            <a:ext cx="347831" cy="347831"/>
          </a:xfrm>
          <a:prstGeom prst="rect">
            <a:avLst/>
          </a:prstGeom>
        </p:spPr>
      </p:pic>
      <p:pic>
        <p:nvPicPr>
          <p:cNvPr id="16" name="10822">
            <a:hlinkClick r:id="" action="ppaction://media"/>
            <a:extLst>
              <a:ext uri="{FF2B5EF4-FFF2-40B4-BE49-F238E27FC236}">
                <a16:creationId xmlns:a16="http://schemas.microsoft.com/office/drawing/2014/main" id="{AE78D008-98CD-4463-89E8-600AA2C59E1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45001" y="2394427"/>
            <a:ext cx="347831" cy="34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7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6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0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169</Words>
  <Application>Microsoft Office PowerPoint</Application>
  <PresentationFormat>شاشة عريضة</PresentationFormat>
  <Paragraphs>40</Paragraphs>
  <Slides>23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غَلْق الدَّرس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Mouza Saeed Al Debaib Al Darei</dc:creator>
  <cp:lastModifiedBy>Mouza Saeed Al Debaib Al Darei</cp:lastModifiedBy>
  <cp:revision>60</cp:revision>
  <dcterms:created xsi:type="dcterms:W3CDTF">2021-04-10T12:28:43Z</dcterms:created>
  <dcterms:modified xsi:type="dcterms:W3CDTF">2021-04-11T21:35:04Z</dcterms:modified>
</cp:coreProperties>
</file>