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1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4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8A4FC-EEB4-4042-9585-AFA2BFF61A4C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3BEA-E598-497E-8DE8-1C43D361E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3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1776645" y="479146"/>
            <a:ext cx="7882886" cy="1223817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5998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أبو هريرة رضي الله عنه</a:t>
            </a:r>
            <a:endParaRPr lang="ar-AE" sz="599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0981" y="3194566"/>
            <a:ext cx="6677815" cy="1007849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5815" y="4202415"/>
            <a:ext cx="1204599" cy="25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92" y="4202415"/>
            <a:ext cx="1164922" cy="2537752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71" y="4616645"/>
            <a:ext cx="1085567" cy="218383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مخطط انسيابي: محطة طرفية 2"/>
          <p:cNvSpPr/>
          <p:nvPr/>
        </p:nvSpPr>
        <p:spPr>
          <a:xfrm>
            <a:off x="2680981" y="4749830"/>
            <a:ext cx="6677815" cy="100784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6" y="0"/>
            <a:ext cx="1101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1" y="0"/>
            <a:ext cx="9672035" cy="68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815"/>
            <a:ext cx="12192000" cy="60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08" y="0"/>
            <a:ext cx="9998849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69477" y="1078523"/>
            <a:ext cx="1488831" cy="5427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5" y="691501"/>
            <a:ext cx="12195295" cy="56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0"/>
            <a:ext cx="10689465" cy="68695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002215" y="1488831"/>
            <a:ext cx="2274277" cy="20867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59839" y="1541584"/>
            <a:ext cx="2159028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02215" y="5662246"/>
            <a:ext cx="2274277" cy="117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9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68" y="1691961"/>
            <a:ext cx="10414808" cy="30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720"/>
            <a:ext cx="12198965" cy="58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2734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" y="245302"/>
            <a:ext cx="12187296" cy="63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68"/>
            <a:ext cx="12192001" cy="64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86" y="870530"/>
            <a:ext cx="12206786" cy="54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09" y="502611"/>
            <a:ext cx="12200610" cy="59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32" y="351692"/>
            <a:ext cx="1160420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1815" y="3423138"/>
            <a:ext cx="124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rgbClr val="FF0000"/>
                </a:solidFill>
              </a:rPr>
              <a:t>رحيما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1815" y="5345723"/>
            <a:ext cx="13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200" b="1" dirty="0" smtClean="0">
                <a:solidFill>
                  <a:srgbClr val="FF0000"/>
                </a:solidFill>
              </a:rPr>
              <a:t>بالحيوان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" y="691501"/>
            <a:ext cx="12175532" cy="570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18" y="0"/>
            <a:ext cx="1174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74" y="427618"/>
            <a:ext cx="12211074" cy="6037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6586" y="3545449"/>
            <a:ext cx="13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  <a:cs typeface="+mj-cs"/>
              </a:rPr>
              <a:t>الحيوان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31939" y="4448121"/>
            <a:ext cx="13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  <a:cs typeface="+mj-cs"/>
              </a:rPr>
              <a:t>أرحم </a:t>
            </a:r>
            <a:r>
              <a:rPr lang="ar-JO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2125" y="5374249"/>
            <a:ext cx="135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3600" b="1" dirty="0" smtClean="0">
                <a:solidFill>
                  <a:srgbClr val="FF0000"/>
                </a:solidFill>
                <a:cs typeface="+mj-cs"/>
              </a:rPr>
              <a:t>أقتدي </a:t>
            </a:r>
            <a:r>
              <a:rPr lang="ar-J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</Words>
  <Application>Microsoft Office PowerPoint</Application>
  <PresentationFormat>Custom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USER</cp:lastModifiedBy>
  <cp:revision>10</cp:revision>
  <dcterms:created xsi:type="dcterms:W3CDTF">2015-09-20T17:05:57Z</dcterms:created>
  <dcterms:modified xsi:type="dcterms:W3CDTF">2016-12-06T05:16:45Z</dcterms:modified>
</cp:coreProperties>
</file>